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  <p:sldMasterId id="2147483666" r:id="rId5"/>
    <p:sldMasterId id="2147483669" r:id="rId6"/>
    <p:sldMasterId id="2147483675" r:id="rId7"/>
    <p:sldMasterId id="2147483659" r:id="rId8"/>
  </p:sldMasterIdLst>
  <p:notesMasterIdLst>
    <p:notesMasterId r:id="rId14"/>
  </p:notesMasterIdLst>
  <p:sldIdLst>
    <p:sldId id="271" r:id="rId9"/>
    <p:sldId id="270" r:id="rId10"/>
    <p:sldId id="272" r:id="rId11"/>
    <p:sldId id="266" r:id="rId12"/>
    <p:sldId id="265" r:id="rId1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520" userDrawn="1">
          <p15:clr>
            <a:srgbClr val="A4A3A4"/>
          </p15:clr>
        </p15:guide>
        <p15:guide id="4" orient="horz" pos="1859" userDrawn="1">
          <p15:clr>
            <a:srgbClr val="A4A3A4"/>
          </p15:clr>
        </p15:guide>
        <p15:guide id="6" orient="horz" pos="4095" userDrawn="1">
          <p15:clr>
            <a:srgbClr val="A4A3A4"/>
          </p15:clr>
        </p15:guide>
        <p15:guide id="8" pos="432" userDrawn="1">
          <p15:clr>
            <a:srgbClr val="A4A3A4"/>
          </p15:clr>
        </p15:guide>
        <p15:guide id="11" pos="5161" userDrawn="1">
          <p15:clr>
            <a:srgbClr val="A4A3A4"/>
          </p15:clr>
        </p15:guide>
        <p15:guide id="12" orient="horz" pos="3600" userDrawn="1">
          <p15:clr>
            <a:srgbClr val="A4A3A4"/>
          </p15:clr>
        </p15:guide>
        <p15:guide id="13" orient="horz" pos="2201" userDrawn="1">
          <p15:clr>
            <a:srgbClr val="A4A3A4"/>
          </p15:clr>
        </p15:guide>
        <p15:guide id="14" orient="horz" pos="16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431D"/>
    <a:srgbClr val="B2282A"/>
    <a:srgbClr val="663300"/>
    <a:srgbClr val="990000"/>
    <a:srgbClr val="CC3300"/>
    <a:srgbClr val="993300"/>
    <a:srgbClr val="FF6600"/>
    <a:srgbClr val="853301"/>
    <a:srgbClr val="8E0E00"/>
    <a:srgbClr val="6F2B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595" autoAdjust="0"/>
  </p:normalViewPr>
  <p:slideViewPr>
    <p:cSldViewPr showGuides="1">
      <p:cViewPr varScale="1">
        <p:scale>
          <a:sx n="106" d="100"/>
          <a:sy n="106" d="100"/>
        </p:scale>
        <p:origin x="1686" y="114"/>
      </p:cViewPr>
      <p:guideLst>
        <p:guide pos="5520"/>
        <p:guide orient="horz" pos="1859"/>
        <p:guide orient="horz" pos="4095"/>
        <p:guide pos="432"/>
        <p:guide pos="5161"/>
        <p:guide orient="horz" pos="3600"/>
        <p:guide orient="horz" pos="2201"/>
        <p:guide orient="horz" pos="16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D1516-AFEA-4198-829A-43507B580155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C4740-F257-47C9-962C-BEC19A5D26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2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dirty="0">
                <a:solidFill>
                  <a:srgbClr val="663300"/>
                </a:solidFill>
                <a:latin typeface="Calibri" panose="020F0502020204030204" pitchFamily="34" charset="0"/>
              </a:rPr>
              <a:t>To </a:t>
            </a:r>
            <a:r>
              <a:rPr lang="es-PE" sz="1200" dirty="0" err="1">
                <a:solidFill>
                  <a:srgbClr val="663300"/>
                </a:solidFill>
                <a:latin typeface="Calibri" panose="020F0502020204030204" pitchFamily="34" charset="0"/>
              </a:rPr>
              <a:t>change</a:t>
            </a:r>
            <a:r>
              <a:rPr lang="es-PE" sz="1200" dirty="0">
                <a:solidFill>
                  <a:srgbClr val="663300"/>
                </a:solidFill>
                <a:latin typeface="Calibri" panose="020F0502020204030204" pitchFamily="34" charset="0"/>
              </a:rPr>
              <a:t> </a:t>
            </a:r>
            <a:r>
              <a:rPr lang="es-PE" sz="1200" dirty="0" err="1">
                <a:solidFill>
                  <a:srgbClr val="663300"/>
                </a:solidFill>
                <a:latin typeface="Calibri" panose="020F0502020204030204" pitchFamily="34" charset="0"/>
              </a:rPr>
              <a:t>the</a:t>
            </a:r>
            <a:r>
              <a:rPr lang="es-PE" sz="1200" dirty="0">
                <a:solidFill>
                  <a:srgbClr val="663300"/>
                </a:solidFill>
                <a:latin typeface="Calibri" panose="020F0502020204030204" pitchFamily="34" charset="0"/>
              </a:rPr>
              <a:t> </a:t>
            </a:r>
            <a:r>
              <a:rPr lang="es-PE" sz="1200" dirty="0" err="1">
                <a:solidFill>
                  <a:srgbClr val="663300"/>
                </a:solidFill>
                <a:latin typeface="Calibri" panose="020F0502020204030204" pitchFamily="34" charset="0"/>
              </a:rPr>
              <a:t>cover</a:t>
            </a:r>
            <a:r>
              <a:rPr lang="es-PE" sz="1200" dirty="0">
                <a:solidFill>
                  <a:srgbClr val="663300"/>
                </a:solidFill>
                <a:latin typeface="Calibri" panose="020F0502020204030204" pitchFamily="34" charset="0"/>
              </a:rPr>
              <a:t> </a:t>
            </a:r>
            <a:r>
              <a:rPr lang="es-PE" sz="1200" dirty="0" err="1">
                <a:solidFill>
                  <a:srgbClr val="663300"/>
                </a:solidFill>
                <a:latin typeface="Calibri" panose="020F0502020204030204" pitchFamily="34" charset="0"/>
              </a:rPr>
              <a:t>photo</a:t>
            </a:r>
            <a:r>
              <a:rPr lang="es-PE" sz="1200" dirty="0">
                <a:solidFill>
                  <a:srgbClr val="663300"/>
                </a:solidFill>
                <a:latin typeface="Calibri" panose="020F0502020204030204" pitchFamily="34" charset="0"/>
              </a:rPr>
              <a:t> in </a:t>
            </a:r>
            <a:r>
              <a:rPr lang="es-PE" sz="1200" dirty="0" err="1">
                <a:solidFill>
                  <a:srgbClr val="663300"/>
                </a:solidFill>
                <a:latin typeface="Calibri" panose="020F0502020204030204" pitchFamily="34" charset="0"/>
              </a:rPr>
              <a:t>this</a:t>
            </a:r>
            <a:r>
              <a:rPr lang="es-PE" sz="1200" dirty="0">
                <a:solidFill>
                  <a:srgbClr val="663300"/>
                </a:solidFill>
                <a:latin typeface="Calibri" panose="020F0502020204030204" pitchFamily="34" charset="0"/>
              </a:rPr>
              <a:t> </a:t>
            </a:r>
            <a:r>
              <a:rPr lang="es-PE" sz="1200" dirty="0" err="1">
                <a:solidFill>
                  <a:srgbClr val="663300"/>
                </a:solidFill>
                <a:latin typeface="Calibri" panose="020F0502020204030204" pitchFamily="34" charset="0"/>
              </a:rPr>
              <a:t>template</a:t>
            </a:r>
            <a:r>
              <a:rPr lang="es-PE" sz="1200" dirty="0">
                <a:solidFill>
                  <a:srgbClr val="663300"/>
                </a:solidFill>
                <a:latin typeface="Calibri" panose="020F0502020204030204" pitchFamily="34" charset="0"/>
              </a:rPr>
              <a:t>, </a:t>
            </a:r>
            <a:r>
              <a:rPr lang="es-PE" sz="1200" u="sng" dirty="0" err="1">
                <a:solidFill>
                  <a:srgbClr val="663300"/>
                </a:solidFill>
                <a:latin typeface="Calibri" panose="020F0502020204030204" pitchFamily="34" charset="0"/>
              </a:rPr>
              <a:t>right</a:t>
            </a:r>
            <a:r>
              <a:rPr lang="es-PE" sz="1200" u="sng" dirty="0">
                <a:solidFill>
                  <a:srgbClr val="663300"/>
                </a:solidFill>
                <a:latin typeface="Calibri" panose="020F0502020204030204" pitchFamily="34" charset="0"/>
              </a:rPr>
              <a:t> </a:t>
            </a:r>
            <a:r>
              <a:rPr lang="es-PE" sz="1200" u="sng" dirty="0" err="1">
                <a:solidFill>
                  <a:srgbClr val="663300"/>
                </a:solidFill>
                <a:latin typeface="Calibri" panose="020F0502020204030204" pitchFamily="34" charset="0"/>
              </a:rPr>
              <a:t>click</a:t>
            </a:r>
            <a:r>
              <a:rPr lang="es-PE" sz="1200" dirty="0">
                <a:solidFill>
                  <a:srgbClr val="663300"/>
                </a:solidFill>
                <a:latin typeface="Calibri" panose="020F0502020204030204" pitchFamily="34" charset="0"/>
              </a:rPr>
              <a:t> and </a:t>
            </a:r>
            <a:r>
              <a:rPr lang="es-PE" sz="1200" dirty="0" err="1">
                <a:solidFill>
                  <a:srgbClr val="663300"/>
                </a:solidFill>
                <a:latin typeface="Calibri" panose="020F0502020204030204" pitchFamily="34" charset="0"/>
              </a:rPr>
              <a:t>select</a:t>
            </a:r>
            <a:r>
              <a:rPr lang="es-PE" sz="1200" dirty="0">
                <a:solidFill>
                  <a:srgbClr val="663300"/>
                </a:solidFill>
                <a:latin typeface="Calibri" panose="020F0502020204030204" pitchFamily="34" charset="0"/>
              </a:rPr>
              <a:t> </a:t>
            </a:r>
            <a:r>
              <a:rPr lang="es-PE" sz="1200" u="sng" dirty="0">
                <a:solidFill>
                  <a:srgbClr val="663300"/>
                </a:solidFill>
                <a:latin typeface="Calibri" panose="020F0502020204030204" pitchFamily="34" charset="0"/>
              </a:rPr>
              <a:t>“</a:t>
            </a:r>
            <a:r>
              <a:rPr lang="es-PE" sz="1200" u="sng" dirty="0" err="1">
                <a:solidFill>
                  <a:srgbClr val="663300"/>
                </a:solidFill>
                <a:latin typeface="Calibri" panose="020F0502020204030204" pitchFamily="34" charset="0"/>
              </a:rPr>
              <a:t>Change</a:t>
            </a:r>
            <a:r>
              <a:rPr lang="es-PE" sz="1200" u="sng" dirty="0">
                <a:solidFill>
                  <a:srgbClr val="663300"/>
                </a:solidFill>
                <a:latin typeface="Calibri" panose="020F0502020204030204" pitchFamily="34" charset="0"/>
              </a:rPr>
              <a:t> Picture…”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C4740-F257-47C9-962C-BEC19A5D26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5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592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MPL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778598"/>
            <a:ext cx="7886700" cy="679010"/>
          </a:xfrm>
        </p:spPr>
        <p:txBody>
          <a:bodyPr>
            <a:normAutofit/>
          </a:bodyPr>
          <a:lstStyle>
            <a:lvl1pPr>
              <a:defRPr sz="2400" b="1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Heading: Font Calibri Bold Size 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582093"/>
            <a:ext cx="7886700" cy="4648200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Body Text: Font Calibri Size 20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358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MPLA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762000"/>
            <a:ext cx="7886700" cy="700088"/>
          </a:xfrm>
        </p:spPr>
        <p:txBody>
          <a:bodyPr>
            <a:normAutofit/>
          </a:bodyPr>
          <a:lstStyle>
            <a:lvl1pPr>
              <a:defRPr sz="2400" b="1" baseline="0">
                <a:solidFill>
                  <a:srgbClr val="B2282A"/>
                </a:solidFill>
                <a:latin typeface="+mn-lt"/>
              </a:defRPr>
            </a:lvl1pPr>
          </a:lstStyle>
          <a:p>
            <a:r>
              <a:rPr lang="es-PE" dirty="0" err="1"/>
              <a:t>Heading</a:t>
            </a:r>
            <a:r>
              <a:rPr lang="es-PE" dirty="0"/>
              <a:t>: Font Calibri Bold </a:t>
            </a:r>
            <a:r>
              <a:rPr lang="es-PE" dirty="0" err="1"/>
              <a:t>Size</a:t>
            </a:r>
            <a:r>
              <a:rPr lang="es-PE" dirty="0"/>
              <a:t> 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592262"/>
            <a:ext cx="7886700" cy="4636522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A431D"/>
                </a:solidFill>
              </a:defRPr>
            </a:lvl1pPr>
            <a:lvl2pPr>
              <a:defRPr sz="1800">
                <a:solidFill>
                  <a:srgbClr val="7A431D"/>
                </a:solidFill>
              </a:defRPr>
            </a:lvl2pPr>
            <a:lvl3pPr>
              <a:defRPr sz="1600">
                <a:solidFill>
                  <a:srgbClr val="7A431D"/>
                </a:solidFill>
              </a:defRPr>
            </a:lvl3pPr>
            <a:lvl4pPr>
              <a:defRPr sz="1400">
                <a:solidFill>
                  <a:srgbClr val="7A431D"/>
                </a:solidFill>
              </a:defRPr>
            </a:lvl4pPr>
            <a:lvl5pPr>
              <a:defRPr sz="1200">
                <a:solidFill>
                  <a:srgbClr val="7A431D"/>
                </a:solidFill>
              </a:defRPr>
            </a:lvl5pPr>
          </a:lstStyle>
          <a:p>
            <a:pPr lvl="0"/>
            <a:r>
              <a:rPr lang="en-US" dirty="0"/>
              <a:t>Body Text: Font Calibri Size 20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462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"/>
          <a:stretch/>
        </p:blipFill>
        <p:spPr>
          <a:xfrm>
            <a:off x="-1905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819400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Section Heading: Calibri bold size 40</a:t>
            </a:r>
          </a:p>
        </p:txBody>
      </p:sp>
    </p:spTree>
    <p:extLst>
      <p:ext uri="{BB962C8B-B14F-4D97-AF65-F5344CB8AC3E}">
        <p14:creationId xmlns:p14="http://schemas.microsoft.com/office/powerpoint/2010/main" val="289378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43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" y="5684838"/>
            <a:ext cx="2099614" cy="81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5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869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9C454-BD11-4AA9-939A-29EEA264B676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2A4DA-D95A-442D-9634-73C665100C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6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7BA01-D84B-4261-8152-698EB2D72914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59E39-6F26-4D9A-B0E0-26638404A1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24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"/>
          <a:stretch/>
        </p:blipFill>
        <p:spPr>
          <a:xfrm>
            <a:off x="-1905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6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10"/>
          <p:cNvSpPr>
            <a:spLocks noChangeShapeType="1"/>
          </p:cNvSpPr>
          <p:nvPr/>
        </p:nvSpPr>
        <p:spPr bwMode="auto">
          <a:xfrm>
            <a:off x="950913" y="2290763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0" t="28275" b="-2279"/>
          <a:stretch/>
        </p:blipFill>
        <p:spPr>
          <a:xfrm>
            <a:off x="0" y="0"/>
            <a:ext cx="4877335" cy="37534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61" y="1857842"/>
            <a:ext cx="1812231" cy="704289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8785226" y="0"/>
            <a:ext cx="358774" cy="2562131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6799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rgbClr val="5F5F5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rgbClr val="5F5F5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5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7" b="34909"/>
          <a:stretch/>
        </p:blipFill>
        <p:spPr>
          <a:xfrm>
            <a:off x="0" y="0"/>
            <a:ext cx="9144000" cy="31019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8"/>
          <a:stretch/>
        </p:blipFill>
        <p:spPr>
          <a:xfrm>
            <a:off x="0" y="1568252"/>
            <a:ext cx="3785625" cy="4072136"/>
          </a:xfrm>
          <a:prstGeom prst="rect">
            <a:avLst/>
          </a:prstGeom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940175" y="3276600"/>
            <a:ext cx="52038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s-PE" sz="1100" kern="1700" spc="28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AUGUST 2020</a:t>
            </a:r>
            <a:endParaRPr lang="en-US" altLang="es-PE" sz="1100" kern="1700" spc="2800" dirty="0">
              <a:solidFill>
                <a:schemeClr val="accent4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940176" y="3846493"/>
            <a:ext cx="49752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PE" sz="3200" b="1" dirty="0">
                <a:solidFill>
                  <a:schemeClr val="accent1"/>
                </a:solidFill>
                <a:latin typeface="Calibri" panose="020F0502020204030204" pitchFamily="34" charset="0"/>
              </a:rPr>
              <a:t>Climate Change</a:t>
            </a:r>
          </a:p>
          <a:p>
            <a:pPr eaLnBrk="1" hangingPunct="1">
              <a:defRPr/>
            </a:pPr>
            <a:r>
              <a:rPr lang="es-PE" sz="3200" b="1" dirty="0">
                <a:solidFill>
                  <a:schemeClr val="accent1"/>
                </a:solidFill>
                <a:latin typeface="Calibri" panose="020F0502020204030204" pitchFamily="34" charset="0"/>
              </a:rPr>
              <a:t>Mitigation in East Africa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3931123" y="5514201"/>
            <a:ext cx="48450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PE" sz="1200" b="1" cap="all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Graham </a:t>
            </a:r>
            <a:r>
              <a:rPr lang="es-PE" sz="1200" b="1" cap="all" dirty="0" err="1" smtClean="0">
                <a:solidFill>
                  <a:schemeClr val="accent1"/>
                </a:solidFill>
                <a:latin typeface="Calibri" panose="020F0502020204030204" pitchFamily="34" charset="0"/>
              </a:rPr>
              <a:t>thiele</a:t>
            </a:r>
            <a:r>
              <a:rPr lang="es-PE" sz="1200" b="1" cap="all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• </a:t>
            </a:r>
            <a:r>
              <a:rPr lang="es-PE" sz="1200" b="1" cap="all" dirty="0">
                <a:solidFill>
                  <a:schemeClr val="accent1"/>
                </a:solidFill>
                <a:latin typeface="Calibri" panose="020F0502020204030204" pitchFamily="34" charset="0"/>
              </a:rPr>
              <a:t>RTB Annual Meeting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3785625" y="5791200"/>
            <a:ext cx="5367900" cy="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8785226" y="0"/>
            <a:ext cx="358774" cy="310197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CuadroTexto 1"/>
          <p:cNvSpPr txBox="1"/>
          <p:nvPr/>
        </p:nvSpPr>
        <p:spPr>
          <a:xfrm>
            <a:off x="457200" y="304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PHOTO TO BE REPLACED</a:t>
            </a:r>
            <a:endParaRPr lang="es-PE" b="1" dirty="0"/>
          </a:p>
        </p:txBody>
      </p:sp>
      <p:grpSp>
        <p:nvGrpSpPr>
          <p:cNvPr id="18" name="Grupo 17"/>
          <p:cNvGrpSpPr/>
          <p:nvPr/>
        </p:nvGrpSpPr>
        <p:grpSpPr>
          <a:xfrm>
            <a:off x="3798678" y="5948671"/>
            <a:ext cx="4220428" cy="625407"/>
            <a:chOff x="647700" y="5927793"/>
            <a:chExt cx="4220428" cy="625407"/>
          </a:xfrm>
        </p:grpSpPr>
        <p:pic>
          <p:nvPicPr>
            <p:cNvPr id="21" name="Imagen 21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10" r="17487"/>
            <a:stretch/>
          </p:blipFill>
          <p:spPr>
            <a:xfrm>
              <a:off x="3086369" y="6034987"/>
              <a:ext cx="914400" cy="50875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20" r="185"/>
            <a:stretch/>
          </p:blipFill>
          <p:spPr>
            <a:xfrm>
              <a:off x="4000769" y="5994995"/>
              <a:ext cx="867359" cy="558205"/>
            </a:xfrm>
            <a:prstGeom prst="rect">
              <a:avLst/>
            </a:prstGeom>
          </p:spPr>
        </p:pic>
        <p:pic>
          <p:nvPicPr>
            <p:cNvPr id="25" name="Picture 6" descr="A picture containing drawing&#10;&#10;Description automatically generated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10F0C60B-22D2-4029-B7F3-7BE987221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5927793"/>
              <a:ext cx="1257570" cy="601238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" y="6034987"/>
              <a:ext cx="983306" cy="5182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0448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267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381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134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/>
          <p:cNvCxnSpPr/>
          <p:nvPr/>
        </p:nvCxnSpPr>
        <p:spPr>
          <a:xfrm>
            <a:off x="3785625" y="5791201"/>
            <a:ext cx="535837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3886200" y="4191000"/>
            <a:ext cx="4746625" cy="870685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baseline="0">
                <a:solidFill>
                  <a:srgbClr val="663300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6600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6600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6600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6600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9pPr>
          </a:lstStyle>
          <a:p>
            <a:r>
              <a:rPr lang="en-US" sz="4400" kern="0" dirty="0">
                <a:solidFill>
                  <a:schemeClr val="accent1"/>
                </a:solidFill>
                <a:latin typeface="Calibri" panose="020F0502020204030204" pitchFamily="34" charset="0"/>
              </a:rPr>
              <a:t>Thank you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3749411" y="5927793"/>
            <a:ext cx="4220428" cy="625407"/>
            <a:chOff x="647700" y="5927793"/>
            <a:chExt cx="4220428" cy="625407"/>
          </a:xfrm>
        </p:grpSpPr>
        <p:pic>
          <p:nvPicPr>
            <p:cNvPr id="12" name="Imagen 2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10" r="17487"/>
            <a:stretch/>
          </p:blipFill>
          <p:spPr>
            <a:xfrm>
              <a:off x="3086369" y="6034987"/>
              <a:ext cx="914400" cy="508753"/>
            </a:xfrm>
            <a:prstGeom prst="rect">
              <a:avLst/>
            </a:prstGeom>
          </p:spPr>
        </p:pic>
        <p:pic>
          <p:nvPicPr>
            <p:cNvPr id="17" name="Picture 2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20" r="185"/>
            <a:stretch/>
          </p:blipFill>
          <p:spPr>
            <a:xfrm>
              <a:off x="4000769" y="5994995"/>
              <a:ext cx="867359" cy="558205"/>
            </a:xfrm>
            <a:prstGeom prst="rect">
              <a:avLst/>
            </a:prstGeom>
          </p:spPr>
        </p:pic>
        <p:pic>
          <p:nvPicPr>
            <p:cNvPr id="18" name="Picture 6" descr="A picture containing drawing&#10;&#10;Description automatically generated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10F0C60B-22D2-4029-B7F3-7BE987221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5927793"/>
              <a:ext cx="1257570" cy="601238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" y="6034987"/>
              <a:ext cx="983306" cy="5182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9624772"/>
      </p:ext>
    </p:extLst>
  </p:cSld>
  <p:clrMapOvr>
    <a:masterClrMapping/>
  </p:clrMapOvr>
</p:sld>
</file>

<file path=ppt/theme/theme1.xml><?xml version="1.0" encoding="utf-8"?>
<a:theme xmlns:a="http://schemas.openxmlformats.org/drawingml/2006/main" name="LOGO">
  <a:themeElements>
    <a:clrScheme name="RGB Palette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7A431D"/>
      </a:accent1>
      <a:accent2>
        <a:srgbClr val="B2282A"/>
      </a:accent2>
      <a:accent3>
        <a:srgbClr val="E25726"/>
      </a:accent3>
      <a:accent4>
        <a:srgbClr val="F78D1E"/>
      </a:accent4>
      <a:accent5>
        <a:srgbClr val="1C9B43"/>
      </a:accent5>
      <a:accent6>
        <a:srgbClr val="FFC60B"/>
      </a:accent6>
      <a:hlink>
        <a:srgbClr val="B7804D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IP_Content_template">
  <a:themeElements>
    <a:clrScheme name="RGB Palette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7A431D"/>
      </a:accent1>
      <a:accent2>
        <a:srgbClr val="B2282A"/>
      </a:accent2>
      <a:accent3>
        <a:srgbClr val="E25726"/>
      </a:accent3>
      <a:accent4>
        <a:srgbClr val="F78D1E"/>
      </a:accent4>
      <a:accent5>
        <a:srgbClr val="1C9B43"/>
      </a:accent5>
      <a:accent6>
        <a:srgbClr val="FFC60B"/>
      </a:accent6>
      <a:hlink>
        <a:srgbClr val="B7804D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IP_Blank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ECTION">
  <a:themeElements>
    <a:clrScheme name="RGB Palette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7A431D"/>
      </a:accent1>
      <a:accent2>
        <a:srgbClr val="B2282A"/>
      </a:accent2>
      <a:accent3>
        <a:srgbClr val="E25726"/>
      </a:accent3>
      <a:accent4>
        <a:srgbClr val="F78D1E"/>
      </a:accent4>
      <a:accent5>
        <a:srgbClr val="1C9B43"/>
      </a:accent5>
      <a:accent6>
        <a:srgbClr val="FFC60B"/>
      </a:accent6>
      <a:hlink>
        <a:srgbClr val="B7804D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IP_Back_template">
  <a:themeElements>
    <a:clrScheme name="RGB Palette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7A431D"/>
      </a:accent1>
      <a:accent2>
        <a:srgbClr val="B2282A"/>
      </a:accent2>
      <a:accent3>
        <a:srgbClr val="E25726"/>
      </a:accent3>
      <a:accent4>
        <a:srgbClr val="F78D1E"/>
      </a:accent4>
      <a:accent5>
        <a:srgbClr val="1C9B43"/>
      </a:accent5>
      <a:accent6>
        <a:srgbClr val="FFC60B"/>
      </a:accent6>
      <a:hlink>
        <a:srgbClr val="B7804D"/>
      </a:hlink>
      <a:folHlink>
        <a:srgbClr val="FFFFFF"/>
      </a:folHlink>
    </a:clrScheme>
    <a:fontScheme name="CIP_Presentation_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IP_Presentation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75C3820999944B87C53E7017F9F653" ma:contentTypeVersion="0" ma:contentTypeDescription="Create a new document." ma:contentTypeScope="" ma:versionID="cde91ac3baa4523e893baef69a70a4b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19afc93dc41c3b7c42ce3fa64da251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D90113-14EA-4C52-8953-8ED92DA1AF4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6E995F4-444F-4CA4-BDE1-B5FED9D7B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E4A12B0-C4DD-4255-9974-A5BD659437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Settings\clafosse\Local Settings\Temporary Internet Files\OLK243\CIP_Presentation_template.pot</Template>
  <TotalTime>531</TotalTime>
  <Words>38</Words>
  <Application>Microsoft Office PowerPoint</Application>
  <PresentationFormat>Presentación en pantalla (4:3)</PresentationFormat>
  <Paragraphs>8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5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LOGO</vt:lpstr>
      <vt:lpstr>CIP_Content_template</vt:lpstr>
      <vt:lpstr>CIP_Blank_template</vt:lpstr>
      <vt:lpstr>SECTION</vt:lpstr>
      <vt:lpstr>CIP_Back_template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International Potato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clafosse</dc:creator>
  <cp:lastModifiedBy>Cecilias</cp:lastModifiedBy>
  <cp:revision>109</cp:revision>
  <dcterms:created xsi:type="dcterms:W3CDTF">2008-10-27T15:37:48Z</dcterms:created>
  <dcterms:modified xsi:type="dcterms:W3CDTF">2020-06-23T14:01:59Z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0x010100A275C3820999944B87C53E7017F9F653</vt:lpwstr>
  </property>
  <property fmtid="{D5CDD505-2E9C-101B-9397-08002B2CF9AE}" pid="3" name="Order">
    <vt:r8>688200</vt:r8>
  </property>
</Properties>
</file>