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
  </p:handoutMasterIdLst>
  <p:sldIdLst>
    <p:sldId id="256" r:id="rId2"/>
  </p:sldIdLst>
  <p:sldSz cx="27355800" cy="41757600"/>
  <p:notesSz cx="7010400" cy="9296400"/>
  <p:defaultTextStyle>
    <a:defPPr>
      <a:defRPr lang="en-US"/>
    </a:defPPr>
    <a:lvl1pPr marL="0" algn="l" defTabSz="1974647" rtl="0" eaLnBrk="1" latinLnBrk="0" hangingPunct="1">
      <a:defRPr sz="7800" kern="1200">
        <a:solidFill>
          <a:schemeClr val="tx1"/>
        </a:solidFill>
        <a:latin typeface="+mn-lt"/>
        <a:ea typeface="+mn-ea"/>
        <a:cs typeface="+mn-cs"/>
      </a:defRPr>
    </a:lvl1pPr>
    <a:lvl2pPr marL="1974647" algn="l" defTabSz="1974647" rtl="0" eaLnBrk="1" latinLnBrk="0" hangingPunct="1">
      <a:defRPr sz="7800" kern="1200">
        <a:solidFill>
          <a:schemeClr val="tx1"/>
        </a:solidFill>
        <a:latin typeface="+mn-lt"/>
        <a:ea typeface="+mn-ea"/>
        <a:cs typeface="+mn-cs"/>
      </a:defRPr>
    </a:lvl2pPr>
    <a:lvl3pPr marL="3949294" algn="l" defTabSz="1974647" rtl="0" eaLnBrk="1" latinLnBrk="0" hangingPunct="1">
      <a:defRPr sz="7800" kern="1200">
        <a:solidFill>
          <a:schemeClr val="tx1"/>
        </a:solidFill>
        <a:latin typeface="+mn-lt"/>
        <a:ea typeface="+mn-ea"/>
        <a:cs typeface="+mn-cs"/>
      </a:defRPr>
    </a:lvl3pPr>
    <a:lvl4pPr marL="5923940" algn="l" defTabSz="1974647" rtl="0" eaLnBrk="1" latinLnBrk="0" hangingPunct="1">
      <a:defRPr sz="7800" kern="1200">
        <a:solidFill>
          <a:schemeClr val="tx1"/>
        </a:solidFill>
        <a:latin typeface="+mn-lt"/>
        <a:ea typeface="+mn-ea"/>
        <a:cs typeface="+mn-cs"/>
      </a:defRPr>
    </a:lvl4pPr>
    <a:lvl5pPr marL="7898587" algn="l" defTabSz="1974647" rtl="0" eaLnBrk="1" latinLnBrk="0" hangingPunct="1">
      <a:defRPr sz="7800" kern="1200">
        <a:solidFill>
          <a:schemeClr val="tx1"/>
        </a:solidFill>
        <a:latin typeface="+mn-lt"/>
        <a:ea typeface="+mn-ea"/>
        <a:cs typeface="+mn-cs"/>
      </a:defRPr>
    </a:lvl5pPr>
    <a:lvl6pPr marL="9873234" algn="l" defTabSz="1974647" rtl="0" eaLnBrk="1" latinLnBrk="0" hangingPunct="1">
      <a:defRPr sz="7800" kern="1200">
        <a:solidFill>
          <a:schemeClr val="tx1"/>
        </a:solidFill>
        <a:latin typeface="+mn-lt"/>
        <a:ea typeface="+mn-ea"/>
        <a:cs typeface="+mn-cs"/>
      </a:defRPr>
    </a:lvl6pPr>
    <a:lvl7pPr marL="11847881" algn="l" defTabSz="1974647" rtl="0" eaLnBrk="1" latinLnBrk="0" hangingPunct="1">
      <a:defRPr sz="7800" kern="1200">
        <a:solidFill>
          <a:schemeClr val="tx1"/>
        </a:solidFill>
        <a:latin typeface="+mn-lt"/>
        <a:ea typeface="+mn-ea"/>
        <a:cs typeface="+mn-cs"/>
      </a:defRPr>
    </a:lvl7pPr>
    <a:lvl8pPr marL="13822528" algn="l" defTabSz="1974647" rtl="0" eaLnBrk="1" latinLnBrk="0" hangingPunct="1">
      <a:defRPr sz="7800" kern="1200">
        <a:solidFill>
          <a:schemeClr val="tx1"/>
        </a:solidFill>
        <a:latin typeface="+mn-lt"/>
        <a:ea typeface="+mn-ea"/>
        <a:cs typeface="+mn-cs"/>
      </a:defRPr>
    </a:lvl8pPr>
    <a:lvl9pPr marL="15797174" algn="l" defTabSz="1974647" rtl="0" eaLnBrk="1" latinLnBrk="0" hangingPunct="1">
      <a:defRPr sz="7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697" autoAdjust="0"/>
  </p:normalViewPr>
  <p:slideViewPr>
    <p:cSldViewPr snapToGrid="0" snapToObjects="1" showGuides="1">
      <p:cViewPr>
        <p:scale>
          <a:sx n="25" d="100"/>
          <a:sy n="25" d="100"/>
        </p:scale>
        <p:origin x="-1608" y="-48"/>
      </p:cViewPr>
      <p:guideLst>
        <p:guide orient="horz" pos="13152"/>
        <p:guide pos="861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98AF85D-28E6-4EEE-88AF-857E51774028}" type="datetimeFigureOut">
              <a:rPr lang="en-US" smtClean="0"/>
              <a:t>1/15/2016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9298A04-D355-46BB-AAC2-1C3E76616A2B}" type="slidenum">
              <a:rPr lang="en-US" smtClean="0"/>
              <a:t>‹#›</a:t>
            </a:fld>
            <a:endParaRPr lang="en-US"/>
          </a:p>
        </p:txBody>
      </p:sp>
    </p:spTree>
    <p:extLst>
      <p:ext uri="{BB962C8B-B14F-4D97-AF65-F5344CB8AC3E}">
        <p14:creationId xmlns:p14="http://schemas.microsoft.com/office/powerpoint/2010/main" val="38569600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1685" y="12971924"/>
            <a:ext cx="23252430" cy="8950819"/>
          </a:xfrm>
        </p:spPr>
        <p:txBody>
          <a:bodyPr/>
          <a:lstStyle/>
          <a:p>
            <a:r>
              <a:rPr lang="en-US" smtClean="0"/>
              <a:t>Click to edit Master title style</a:t>
            </a:r>
            <a:endParaRPr lang="en-US"/>
          </a:p>
        </p:txBody>
      </p:sp>
      <p:sp>
        <p:nvSpPr>
          <p:cNvPr id="3" name="Subtitle 2"/>
          <p:cNvSpPr>
            <a:spLocks noGrp="1"/>
          </p:cNvSpPr>
          <p:nvPr>
            <p:ph type="subTitle" idx="1"/>
          </p:nvPr>
        </p:nvSpPr>
        <p:spPr>
          <a:xfrm>
            <a:off x="4103370" y="23662640"/>
            <a:ext cx="19149060" cy="10671387"/>
          </a:xfrm>
        </p:spPr>
        <p:txBody>
          <a:bodyPr/>
          <a:lstStyle>
            <a:lvl1pPr marL="0" indent="0" algn="ctr">
              <a:buNone/>
              <a:defRPr>
                <a:solidFill>
                  <a:schemeClr val="tx1">
                    <a:tint val="75000"/>
                  </a:schemeClr>
                </a:solidFill>
              </a:defRPr>
            </a:lvl1pPr>
            <a:lvl2pPr marL="1974647" indent="0" algn="ctr">
              <a:buNone/>
              <a:defRPr>
                <a:solidFill>
                  <a:schemeClr val="tx1">
                    <a:tint val="75000"/>
                  </a:schemeClr>
                </a:solidFill>
              </a:defRPr>
            </a:lvl2pPr>
            <a:lvl3pPr marL="3949294" indent="0" algn="ctr">
              <a:buNone/>
              <a:defRPr>
                <a:solidFill>
                  <a:schemeClr val="tx1">
                    <a:tint val="75000"/>
                  </a:schemeClr>
                </a:solidFill>
              </a:defRPr>
            </a:lvl3pPr>
            <a:lvl4pPr marL="5923940" indent="0" algn="ctr">
              <a:buNone/>
              <a:defRPr>
                <a:solidFill>
                  <a:schemeClr val="tx1">
                    <a:tint val="75000"/>
                  </a:schemeClr>
                </a:solidFill>
              </a:defRPr>
            </a:lvl4pPr>
            <a:lvl5pPr marL="7898587" indent="0" algn="ctr">
              <a:buNone/>
              <a:defRPr>
                <a:solidFill>
                  <a:schemeClr val="tx1">
                    <a:tint val="75000"/>
                  </a:schemeClr>
                </a:solidFill>
              </a:defRPr>
            </a:lvl5pPr>
            <a:lvl6pPr marL="9873234" indent="0" algn="ctr">
              <a:buNone/>
              <a:defRPr>
                <a:solidFill>
                  <a:schemeClr val="tx1">
                    <a:tint val="75000"/>
                  </a:schemeClr>
                </a:solidFill>
              </a:defRPr>
            </a:lvl6pPr>
            <a:lvl7pPr marL="11847881" indent="0" algn="ctr">
              <a:buNone/>
              <a:defRPr>
                <a:solidFill>
                  <a:schemeClr val="tx1">
                    <a:tint val="75000"/>
                  </a:schemeClr>
                </a:solidFill>
              </a:defRPr>
            </a:lvl7pPr>
            <a:lvl8pPr marL="13822528" indent="0" algn="ctr">
              <a:buNone/>
              <a:defRPr>
                <a:solidFill>
                  <a:schemeClr val="tx1">
                    <a:tint val="75000"/>
                  </a:schemeClr>
                </a:solidFill>
              </a:defRPr>
            </a:lvl8pPr>
            <a:lvl9pPr marL="157971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902508-6A86-A344-A580-466F59D25591}"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A9F2-873B-7A48-9D37-1E9299759830}" type="slidenum">
              <a:rPr lang="en-US" smtClean="0"/>
              <a:t>‹#›</a:t>
            </a:fld>
            <a:endParaRPr lang="en-US"/>
          </a:p>
        </p:txBody>
      </p:sp>
    </p:spTree>
    <p:extLst>
      <p:ext uri="{BB962C8B-B14F-4D97-AF65-F5344CB8AC3E}">
        <p14:creationId xmlns:p14="http://schemas.microsoft.com/office/powerpoint/2010/main" val="16248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02508-6A86-A344-A580-466F59D25591}"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A9F2-873B-7A48-9D37-1E9299759830}" type="slidenum">
              <a:rPr lang="en-US" smtClean="0"/>
              <a:t>‹#›</a:t>
            </a:fld>
            <a:endParaRPr lang="en-US"/>
          </a:p>
        </p:txBody>
      </p:sp>
    </p:spTree>
    <p:extLst>
      <p:ext uri="{BB962C8B-B14F-4D97-AF65-F5344CB8AC3E}">
        <p14:creationId xmlns:p14="http://schemas.microsoft.com/office/powerpoint/2010/main" val="3882644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332643" y="10178418"/>
            <a:ext cx="18412922" cy="21694619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93873" y="10178418"/>
            <a:ext cx="54782841" cy="216946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02508-6A86-A344-A580-466F59D25591}"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A9F2-873B-7A48-9D37-1E9299759830}" type="slidenum">
              <a:rPr lang="en-US" smtClean="0"/>
              <a:t>‹#›</a:t>
            </a:fld>
            <a:endParaRPr lang="en-US"/>
          </a:p>
        </p:txBody>
      </p:sp>
    </p:spTree>
    <p:extLst>
      <p:ext uri="{BB962C8B-B14F-4D97-AF65-F5344CB8AC3E}">
        <p14:creationId xmlns:p14="http://schemas.microsoft.com/office/powerpoint/2010/main" val="3363891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02508-6A86-A344-A580-466F59D25591}"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A9F2-873B-7A48-9D37-1E9299759830}" type="slidenum">
              <a:rPr lang="en-US" smtClean="0"/>
              <a:t>‹#›</a:t>
            </a:fld>
            <a:endParaRPr lang="en-US"/>
          </a:p>
        </p:txBody>
      </p:sp>
    </p:spTree>
    <p:extLst>
      <p:ext uri="{BB962C8B-B14F-4D97-AF65-F5344CB8AC3E}">
        <p14:creationId xmlns:p14="http://schemas.microsoft.com/office/powerpoint/2010/main" val="1920821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0920" y="26833128"/>
            <a:ext cx="23252430" cy="8293523"/>
          </a:xfrm>
        </p:spPr>
        <p:txBody>
          <a:bodyPr anchor="t"/>
          <a:lstStyle>
            <a:lvl1pPr algn="l">
              <a:defRPr sz="17300" b="1" cap="all"/>
            </a:lvl1pPr>
          </a:lstStyle>
          <a:p>
            <a:r>
              <a:rPr lang="en-US" smtClean="0"/>
              <a:t>Click to edit Master title style</a:t>
            </a:r>
            <a:endParaRPr lang="en-US"/>
          </a:p>
        </p:txBody>
      </p:sp>
      <p:sp>
        <p:nvSpPr>
          <p:cNvPr id="3" name="Text Placeholder 2"/>
          <p:cNvSpPr>
            <a:spLocks noGrp="1"/>
          </p:cNvSpPr>
          <p:nvPr>
            <p:ph type="body" idx="1"/>
          </p:nvPr>
        </p:nvSpPr>
        <p:spPr>
          <a:xfrm>
            <a:off x="2160920" y="17698656"/>
            <a:ext cx="23252430" cy="9134472"/>
          </a:xfrm>
        </p:spPr>
        <p:txBody>
          <a:bodyPr anchor="b"/>
          <a:lstStyle>
            <a:lvl1pPr marL="0" indent="0">
              <a:buNone/>
              <a:defRPr sz="8600">
                <a:solidFill>
                  <a:schemeClr val="tx1">
                    <a:tint val="75000"/>
                  </a:schemeClr>
                </a:solidFill>
              </a:defRPr>
            </a:lvl1pPr>
            <a:lvl2pPr marL="1974647" indent="0">
              <a:buNone/>
              <a:defRPr sz="7800">
                <a:solidFill>
                  <a:schemeClr val="tx1">
                    <a:tint val="75000"/>
                  </a:schemeClr>
                </a:solidFill>
              </a:defRPr>
            </a:lvl2pPr>
            <a:lvl3pPr marL="3949294" indent="0">
              <a:buNone/>
              <a:defRPr sz="6900">
                <a:solidFill>
                  <a:schemeClr val="tx1">
                    <a:tint val="75000"/>
                  </a:schemeClr>
                </a:solidFill>
              </a:defRPr>
            </a:lvl3pPr>
            <a:lvl4pPr marL="5923940" indent="0">
              <a:buNone/>
              <a:defRPr sz="6000">
                <a:solidFill>
                  <a:schemeClr val="tx1">
                    <a:tint val="75000"/>
                  </a:schemeClr>
                </a:solidFill>
              </a:defRPr>
            </a:lvl4pPr>
            <a:lvl5pPr marL="7898587" indent="0">
              <a:buNone/>
              <a:defRPr sz="6000">
                <a:solidFill>
                  <a:schemeClr val="tx1">
                    <a:tint val="75000"/>
                  </a:schemeClr>
                </a:solidFill>
              </a:defRPr>
            </a:lvl5pPr>
            <a:lvl6pPr marL="9873234" indent="0">
              <a:buNone/>
              <a:defRPr sz="6000">
                <a:solidFill>
                  <a:schemeClr val="tx1">
                    <a:tint val="75000"/>
                  </a:schemeClr>
                </a:solidFill>
              </a:defRPr>
            </a:lvl6pPr>
            <a:lvl7pPr marL="11847881" indent="0">
              <a:buNone/>
              <a:defRPr sz="6000">
                <a:solidFill>
                  <a:schemeClr val="tx1">
                    <a:tint val="75000"/>
                  </a:schemeClr>
                </a:solidFill>
              </a:defRPr>
            </a:lvl7pPr>
            <a:lvl8pPr marL="13822528" indent="0">
              <a:buNone/>
              <a:defRPr sz="6000">
                <a:solidFill>
                  <a:schemeClr val="tx1">
                    <a:tint val="75000"/>
                  </a:schemeClr>
                </a:solidFill>
              </a:defRPr>
            </a:lvl8pPr>
            <a:lvl9pPr marL="15797174" indent="0">
              <a:buNone/>
              <a:defRPr sz="6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02508-6A86-A344-A580-466F59D25591}" type="datetimeFigureOut">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1A9F2-873B-7A48-9D37-1E9299759830}" type="slidenum">
              <a:rPr lang="en-US" smtClean="0"/>
              <a:t>‹#›</a:t>
            </a:fld>
            <a:endParaRPr lang="en-US"/>
          </a:p>
        </p:txBody>
      </p:sp>
    </p:spTree>
    <p:extLst>
      <p:ext uri="{BB962C8B-B14F-4D97-AF65-F5344CB8AC3E}">
        <p14:creationId xmlns:p14="http://schemas.microsoft.com/office/powerpoint/2010/main" val="233752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93873" y="59330593"/>
            <a:ext cx="36597881" cy="167794026"/>
          </a:xfrm>
        </p:spPr>
        <p:txBody>
          <a:bodyPr/>
          <a:lstStyle>
            <a:lvl1pPr>
              <a:defRPr sz="12100"/>
            </a:lvl1pPr>
            <a:lvl2pPr>
              <a:defRPr sz="10400"/>
            </a:lvl2pPr>
            <a:lvl3pPr>
              <a:defRPr sz="86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147684" y="59330593"/>
            <a:ext cx="36597881" cy="167794026"/>
          </a:xfrm>
        </p:spPr>
        <p:txBody>
          <a:bodyPr/>
          <a:lstStyle>
            <a:lvl1pPr>
              <a:defRPr sz="12100"/>
            </a:lvl1pPr>
            <a:lvl2pPr>
              <a:defRPr sz="10400"/>
            </a:lvl2pPr>
            <a:lvl3pPr>
              <a:defRPr sz="86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902508-6A86-A344-A580-466F59D25591}"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A9F2-873B-7A48-9D37-1E9299759830}" type="slidenum">
              <a:rPr lang="en-US" smtClean="0"/>
              <a:t>‹#›</a:t>
            </a:fld>
            <a:endParaRPr lang="en-US"/>
          </a:p>
        </p:txBody>
      </p:sp>
    </p:spTree>
    <p:extLst>
      <p:ext uri="{BB962C8B-B14F-4D97-AF65-F5344CB8AC3E}">
        <p14:creationId xmlns:p14="http://schemas.microsoft.com/office/powerpoint/2010/main" val="222836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7790" y="1672240"/>
            <a:ext cx="24620220" cy="6959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67790" y="9347132"/>
            <a:ext cx="12086896" cy="3895440"/>
          </a:xfrm>
        </p:spPr>
        <p:txBody>
          <a:bodyPr anchor="b"/>
          <a:lstStyle>
            <a:lvl1pPr marL="0" indent="0">
              <a:buNone/>
              <a:defRPr sz="10400" b="1"/>
            </a:lvl1pPr>
            <a:lvl2pPr marL="1974647" indent="0">
              <a:buNone/>
              <a:defRPr sz="8600" b="1"/>
            </a:lvl2pPr>
            <a:lvl3pPr marL="3949294" indent="0">
              <a:buNone/>
              <a:defRPr sz="7800" b="1"/>
            </a:lvl3pPr>
            <a:lvl4pPr marL="5923940" indent="0">
              <a:buNone/>
              <a:defRPr sz="6900" b="1"/>
            </a:lvl4pPr>
            <a:lvl5pPr marL="7898587" indent="0">
              <a:buNone/>
              <a:defRPr sz="6900" b="1"/>
            </a:lvl5pPr>
            <a:lvl6pPr marL="9873234" indent="0">
              <a:buNone/>
              <a:defRPr sz="6900" b="1"/>
            </a:lvl6pPr>
            <a:lvl7pPr marL="11847881" indent="0">
              <a:buNone/>
              <a:defRPr sz="6900" b="1"/>
            </a:lvl7pPr>
            <a:lvl8pPr marL="13822528" indent="0">
              <a:buNone/>
              <a:defRPr sz="6900" b="1"/>
            </a:lvl8pPr>
            <a:lvl9pPr marL="15797174" indent="0">
              <a:buNone/>
              <a:defRPr sz="6900" b="1"/>
            </a:lvl9pPr>
          </a:lstStyle>
          <a:p>
            <a:pPr lvl="0"/>
            <a:r>
              <a:rPr lang="en-US" smtClean="0"/>
              <a:t>Click to edit Master text styles</a:t>
            </a:r>
          </a:p>
        </p:txBody>
      </p:sp>
      <p:sp>
        <p:nvSpPr>
          <p:cNvPr id="4" name="Content Placeholder 3"/>
          <p:cNvSpPr>
            <a:spLocks noGrp="1"/>
          </p:cNvSpPr>
          <p:nvPr>
            <p:ph sz="half" idx="2"/>
          </p:nvPr>
        </p:nvSpPr>
        <p:spPr>
          <a:xfrm>
            <a:off x="1367790" y="13242572"/>
            <a:ext cx="12086896" cy="24058954"/>
          </a:xfrm>
        </p:spPr>
        <p:txBody>
          <a:bodyPr/>
          <a:lstStyle>
            <a:lvl1pPr>
              <a:defRPr sz="10400"/>
            </a:lvl1pPr>
            <a:lvl2pPr>
              <a:defRPr sz="86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896368" y="9347132"/>
            <a:ext cx="12091644" cy="3895440"/>
          </a:xfrm>
        </p:spPr>
        <p:txBody>
          <a:bodyPr anchor="b"/>
          <a:lstStyle>
            <a:lvl1pPr marL="0" indent="0">
              <a:buNone/>
              <a:defRPr sz="10400" b="1"/>
            </a:lvl1pPr>
            <a:lvl2pPr marL="1974647" indent="0">
              <a:buNone/>
              <a:defRPr sz="8600" b="1"/>
            </a:lvl2pPr>
            <a:lvl3pPr marL="3949294" indent="0">
              <a:buNone/>
              <a:defRPr sz="7800" b="1"/>
            </a:lvl3pPr>
            <a:lvl4pPr marL="5923940" indent="0">
              <a:buNone/>
              <a:defRPr sz="6900" b="1"/>
            </a:lvl4pPr>
            <a:lvl5pPr marL="7898587" indent="0">
              <a:buNone/>
              <a:defRPr sz="6900" b="1"/>
            </a:lvl5pPr>
            <a:lvl6pPr marL="9873234" indent="0">
              <a:buNone/>
              <a:defRPr sz="6900" b="1"/>
            </a:lvl6pPr>
            <a:lvl7pPr marL="11847881" indent="0">
              <a:buNone/>
              <a:defRPr sz="6900" b="1"/>
            </a:lvl7pPr>
            <a:lvl8pPr marL="13822528" indent="0">
              <a:buNone/>
              <a:defRPr sz="6900" b="1"/>
            </a:lvl8pPr>
            <a:lvl9pPr marL="15797174" indent="0">
              <a:buNone/>
              <a:defRPr sz="6900" b="1"/>
            </a:lvl9pPr>
          </a:lstStyle>
          <a:p>
            <a:pPr lvl="0"/>
            <a:r>
              <a:rPr lang="en-US" smtClean="0"/>
              <a:t>Click to edit Master text styles</a:t>
            </a:r>
          </a:p>
        </p:txBody>
      </p:sp>
      <p:sp>
        <p:nvSpPr>
          <p:cNvPr id="6" name="Content Placeholder 5"/>
          <p:cNvSpPr>
            <a:spLocks noGrp="1"/>
          </p:cNvSpPr>
          <p:nvPr>
            <p:ph sz="quarter" idx="4"/>
          </p:nvPr>
        </p:nvSpPr>
        <p:spPr>
          <a:xfrm>
            <a:off x="13896368" y="13242572"/>
            <a:ext cx="12091644" cy="24058954"/>
          </a:xfrm>
        </p:spPr>
        <p:txBody>
          <a:bodyPr/>
          <a:lstStyle>
            <a:lvl1pPr>
              <a:defRPr sz="10400"/>
            </a:lvl1pPr>
            <a:lvl2pPr>
              <a:defRPr sz="8600"/>
            </a:lvl2pPr>
            <a:lvl3pPr>
              <a:defRPr sz="78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902508-6A86-A344-A580-466F59D25591}" type="datetimeFigureOut">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E1A9F2-873B-7A48-9D37-1E9299759830}" type="slidenum">
              <a:rPr lang="en-US" smtClean="0"/>
              <a:t>‹#›</a:t>
            </a:fld>
            <a:endParaRPr lang="en-US"/>
          </a:p>
        </p:txBody>
      </p:sp>
    </p:spTree>
    <p:extLst>
      <p:ext uri="{BB962C8B-B14F-4D97-AF65-F5344CB8AC3E}">
        <p14:creationId xmlns:p14="http://schemas.microsoft.com/office/powerpoint/2010/main" val="3788041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902508-6A86-A344-A580-466F59D25591}" type="datetimeFigureOut">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E1A9F2-873B-7A48-9D37-1E9299759830}" type="slidenum">
              <a:rPr lang="en-US" smtClean="0"/>
              <a:t>‹#›</a:t>
            </a:fld>
            <a:endParaRPr lang="en-US"/>
          </a:p>
        </p:txBody>
      </p:sp>
    </p:spTree>
    <p:extLst>
      <p:ext uri="{BB962C8B-B14F-4D97-AF65-F5344CB8AC3E}">
        <p14:creationId xmlns:p14="http://schemas.microsoft.com/office/powerpoint/2010/main" val="2180959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02508-6A86-A344-A580-466F59D25591}" type="datetimeFigureOut">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1A9F2-873B-7A48-9D37-1E9299759830}" type="slidenum">
              <a:rPr lang="en-US" smtClean="0"/>
              <a:t>‹#›</a:t>
            </a:fld>
            <a:endParaRPr lang="en-US"/>
          </a:p>
        </p:txBody>
      </p:sp>
    </p:spTree>
    <p:extLst>
      <p:ext uri="{BB962C8B-B14F-4D97-AF65-F5344CB8AC3E}">
        <p14:creationId xmlns:p14="http://schemas.microsoft.com/office/powerpoint/2010/main" val="2837527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67791" y="1662571"/>
            <a:ext cx="8999870" cy="7075593"/>
          </a:xfrm>
        </p:spPr>
        <p:txBody>
          <a:bodyPr anchor="b"/>
          <a:lstStyle>
            <a:lvl1pPr algn="l">
              <a:defRPr sz="8600" b="1"/>
            </a:lvl1pPr>
          </a:lstStyle>
          <a:p>
            <a:r>
              <a:rPr lang="en-US" smtClean="0"/>
              <a:t>Click to edit Master title style</a:t>
            </a:r>
            <a:endParaRPr lang="en-US"/>
          </a:p>
        </p:txBody>
      </p:sp>
      <p:sp>
        <p:nvSpPr>
          <p:cNvPr id="3" name="Content Placeholder 2"/>
          <p:cNvSpPr>
            <a:spLocks noGrp="1"/>
          </p:cNvSpPr>
          <p:nvPr>
            <p:ph idx="1"/>
          </p:nvPr>
        </p:nvSpPr>
        <p:spPr>
          <a:xfrm>
            <a:off x="10695358" y="1662574"/>
            <a:ext cx="15292652" cy="35638955"/>
          </a:xfrm>
        </p:spPr>
        <p:txBody>
          <a:bodyPr/>
          <a:lstStyle>
            <a:lvl1pPr>
              <a:defRPr sz="13800"/>
            </a:lvl1pPr>
            <a:lvl2pPr>
              <a:defRPr sz="12100"/>
            </a:lvl2pPr>
            <a:lvl3pPr>
              <a:defRPr sz="104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67791" y="8738168"/>
            <a:ext cx="8999870" cy="28563361"/>
          </a:xfrm>
        </p:spPr>
        <p:txBody>
          <a:bodyPr/>
          <a:lstStyle>
            <a:lvl1pPr marL="0" indent="0">
              <a:buNone/>
              <a:defRPr sz="6000"/>
            </a:lvl1pPr>
            <a:lvl2pPr marL="1974647" indent="0">
              <a:buNone/>
              <a:defRPr sz="5200"/>
            </a:lvl2pPr>
            <a:lvl3pPr marL="3949294" indent="0">
              <a:buNone/>
              <a:defRPr sz="4300"/>
            </a:lvl3pPr>
            <a:lvl4pPr marL="5923940" indent="0">
              <a:buNone/>
              <a:defRPr sz="3900"/>
            </a:lvl4pPr>
            <a:lvl5pPr marL="7898587" indent="0">
              <a:buNone/>
              <a:defRPr sz="3900"/>
            </a:lvl5pPr>
            <a:lvl6pPr marL="9873234" indent="0">
              <a:buNone/>
              <a:defRPr sz="3900"/>
            </a:lvl6pPr>
            <a:lvl7pPr marL="11847881" indent="0">
              <a:buNone/>
              <a:defRPr sz="3900"/>
            </a:lvl7pPr>
            <a:lvl8pPr marL="13822528" indent="0">
              <a:buNone/>
              <a:defRPr sz="3900"/>
            </a:lvl8pPr>
            <a:lvl9pPr marL="15797174" indent="0">
              <a:buNone/>
              <a:defRPr sz="3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02508-6A86-A344-A580-466F59D25591}"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A9F2-873B-7A48-9D37-1E9299759830}" type="slidenum">
              <a:rPr lang="en-US" smtClean="0"/>
              <a:t>‹#›</a:t>
            </a:fld>
            <a:endParaRPr lang="en-US"/>
          </a:p>
        </p:txBody>
      </p:sp>
    </p:spTree>
    <p:extLst>
      <p:ext uri="{BB962C8B-B14F-4D97-AF65-F5344CB8AC3E}">
        <p14:creationId xmlns:p14="http://schemas.microsoft.com/office/powerpoint/2010/main" val="338302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61928" y="29230320"/>
            <a:ext cx="16413480" cy="3450805"/>
          </a:xfrm>
        </p:spPr>
        <p:txBody>
          <a:bodyPr anchor="b"/>
          <a:lstStyle>
            <a:lvl1pPr algn="l">
              <a:defRPr sz="8600" b="1"/>
            </a:lvl1pPr>
          </a:lstStyle>
          <a:p>
            <a:r>
              <a:rPr lang="en-US" smtClean="0"/>
              <a:t>Click to edit Master title style</a:t>
            </a:r>
            <a:endParaRPr lang="en-US"/>
          </a:p>
        </p:txBody>
      </p:sp>
      <p:sp>
        <p:nvSpPr>
          <p:cNvPr id="3" name="Picture Placeholder 2"/>
          <p:cNvSpPr>
            <a:spLocks noGrp="1"/>
          </p:cNvSpPr>
          <p:nvPr>
            <p:ph type="pic" idx="1"/>
          </p:nvPr>
        </p:nvSpPr>
        <p:spPr>
          <a:xfrm>
            <a:off x="5361928" y="3731119"/>
            <a:ext cx="16413480" cy="25054560"/>
          </a:xfrm>
        </p:spPr>
        <p:txBody>
          <a:bodyPr/>
          <a:lstStyle>
            <a:lvl1pPr marL="0" indent="0">
              <a:buNone/>
              <a:defRPr sz="13800"/>
            </a:lvl1pPr>
            <a:lvl2pPr marL="1974647" indent="0">
              <a:buNone/>
              <a:defRPr sz="12100"/>
            </a:lvl2pPr>
            <a:lvl3pPr marL="3949294" indent="0">
              <a:buNone/>
              <a:defRPr sz="10400"/>
            </a:lvl3pPr>
            <a:lvl4pPr marL="5923940" indent="0">
              <a:buNone/>
              <a:defRPr sz="8600"/>
            </a:lvl4pPr>
            <a:lvl5pPr marL="7898587" indent="0">
              <a:buNone/>
              <a:defRPr sz="8600"/>
            </a:lvl5pPr>
            <a:lvl6pPr marL="9873234" indent="0">
              <a:buNone/>
              <a:defRPr sz="8600"/>
            </a:lvl6pPr>
            <a:lvl7pPr marL="11847881" indent="0">
              <a:buNone/>
              <a:defRPr sz="8600"/>
            </a:lvl7pPr>
            <a:lvl8pPr marL="13822528" indent="0">
              <a:buNone/>
              <a:defRPr sz="8600"/>
            </a:lvl8pPr>
            <a:lvl9pPr marL="15797174" indent="0">
              <a:buNone/>
              <a:defRPr sz="8600"/>
            </a:lvl9pPr>
          </a:lstStyle>
          <a:p>
            <a:endParaRPr lang="en-US"/>
          </a:p>
        </p:txBody>
      </p:sp>
      <p:sp>
        <p:nvSpPr>
          <p:cNvPr id="4" name="Text Placeholder 3"/>
          <p:cNvSpPr>
            <a:spLocks noGrp="1"/>
          </p:cNvSpPr>
          <p:nvPr>
            <p:ph type="body" sz="half" idx="2"/>
          </p:nvPr>
        </p:nvSpPr>
        <p:spPr>
          <a:xfrm>
            <a:off x="5361928" y="32681125"/>
            <a:ext cx="16413480" cy="4900715"/>
          </a:xfrm>
        </p:spPr>
        <p:txBody>
          <a:bodyPr/>
          <a:lstStyle>
            <a:lvl1pPr marL="0" indent="0">
              <a:buNone/>
              <a:defRPr sz="6000"/>
            </a:lvl1pPr>
            <a:lvl2pPr marL="1974647" indent="0">
              <a:buNone/>
              <a:defRPr sz="5200"/>
            </a:lvl2pPr>
            <a:lvl3pPr marL="3949294" indent="0">
              <a:buNone/>
              <a:defRPr sz="4300"/>
            </a:lvl3pPr>
            <a:lvl4pPr marL="5923940" indent="0">
              <a:buNone/>
              <a:defRPr sz="3900"/>
            </a:lvl4pPr>
            <a:lvl5pPr marL="7898587" indent="0">
              <a:buNone/>
              <a:defRPr sz="3900"/>
            </a:lvl5pPr>
            <a:lvl6pPr marL="9873234" indent="0">
              <a:buNone/>
              <a:defRPr sz="3900"/>
            </a:lvl6pPr>
            <a:lvl7pPr marL="11847881" indent="0">
              <a:buNone/>
              <a:defRPr sz="3900"/>
            </a:lvl7pPr>
            <a:lvl8pPr marL="13822528" indent="0">
              <a:buNone/>
              <a:defRPr sz="3900"/>
            </a:lvl8pPr>
            <a:lvl9pPr marL="15797174" indent="0">
              <a:buNone/>
              <a:defRPr sz="3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02508-6A86-A344-A580-466F59D25591}" type="datetimeFigureOut">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1A9F2-873B-7A48-9D37-1E9299759830}" type="slidenum">
              <a:rPr lang="en-US" smtClean="0"/>
              <a:t>‹#›</a:t>
            </a:fld>
            <a:endParaRPr lang="en-US"/>
          </a:p>
        </p:txBody>
      </p:sp>
    </p:spTree>
    <p:extLst>
      <p:ext uri="{BB962C8B-B14F-4D97-AF65-F5344CB8AC3E}">
        <p14:creationId xmlns:p14="http://schemas.microsoft.com/office/powerpoint/2010/main" val="107558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67790" y="1672240"/>
            <a:ext cx="24620220" cy="6959600"/>
          </a:xfrm>
          <a:prstGeom prst="rect">
            <a:avLst/>
          </a:prstGeom>
        </p:spPr>
        <p:txBody>
          <a:bodyPr vert="horz" lIns="394929" tIns="197465" rIns="394929" bIns="19746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67790" y="9743443"/>
            <a:ext cx="24620220" cy="27558086"/>
          </a:xfrm>
          <a:prstGeom prst="rect">
            <a:avLst/>
          </a:prstGeom>
        </p:spPr>
        <p:txBody>
          <a:bodyPr vert="horz" lIns="394929" tIns="197465" rIns="394929" bIns="197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67790" y="38703112"/>
            <a:ext cx="6383020" cy="2223206"/>
          </a:xfrm>
          <a:prstGeom prst="rect">
            <a:avLst/>
          </a:prstGeom>
        </p:spPr>
        <p:txBody>
          <a:bodyPr vert="horz" lIns="394929" tIns="197465" rIns="394929" bIns="197465" rtlCol="0" anchor="ctr"/>
          <a:lstStyle>
            <a:lvl1pPr algn="l">
              <a:defRPr sz="5200">
                <a:solidFill>
                  <a:schemeClr val="tx1">
                    <a:tint val="75000"/>
                  </a:schemeClr>
                </a:solidFill>
              </a:defRPr>
            </a:lvl1pPr>
          </a:lstStyle>
          <a:p>
            <a:fld id="{0C902508-6A86-A344-A580-466F59D25591}" type="datetimeFigureOut">
              <a:rPr lang="en-US" smtClean="0"/>
              <a:t>1/15/2016</a:t>
            </a:fld>
            <a:endParaRPr lang="en-US"/>
          </a:p>
        </p:txBody>
      </p:sp>
      <p:sp>
        <p:nvSpPr>
          <p:cNvPr id="5" name="Footer Placeholder 4"/>
          <p:cNvSpPr>
            <a:spLocks noGrp="1"/>
          </p:cNvSpPr>
          <p:nvPr>
            <p:ph type="ftr" sz="quarter" idx="3"/>
          </p:nvPr>
        </p:nvSpPr>
        <p:spPr>
          <a:xfrm>
            <a:off x="9346565" y="38703112"/>
            <a:ext cx="8662670" cy="2223206"/>
          </a:xfrm>
          <a:prstGeom prst="rect">
            <a:avLst/>
          </a:prstGeom>
        </p:spPr>
        <p:txBody>
          <a:bodyPr vert="horz" lIns="394929" tIns="197465" rIns="394929" bIns="197465" rtlCol="0" anchor="ctr"/>
          <a:lstStyle>
            <a:lvl1pPr algn="ctr">
              <a:defRPr sz="5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04990" y="38703112"/>
            <a:ext cx="6383020" cy="2223206"/>
          </a:xfrm>
          <a:prstGeom prst="rect">
            <a:avLst/>
          </a:prstGeom>
        </p:spPr>
        <p:txBody>
          <a:bodyPr vert="horz" lIns="394929" tIns="197465" rIns="394929" bIns="197465" rtlCol="0" anchor="ctr"/>
          <a:lstStyle>
            <a:lvl1pPr algn="r">
              <a:defRPr sz="5200">
                <a:solidFill>
                  <a:schemeClr val="tx1">
                    <a:tint val="75000"/>
                  </a:schemeClr>
                </a:solidFill>
              </a:defRPr>
            </a:lvl1pPr>
          </a:lstStyle>
          <a:p>
            <a:fld id="{C4E1A9F2-873B-7A48-9D37-1E9299759830}" type="slidenum">
              <a:rPr lang="en-US" smtClean="0"/>
              <a:t>‹#›</a:t>
            </a:fld>
            <a:endParaRPr lang="en-US"/>
          </a:p>
        </p:txBody>
      </p:sp>
    </p:spTree>
    <p:extLst>
      <p:ext uri="{BB962C8B-B14F-4D97-AF65-F5344CB8AC3E}">
        <p14:creationId xmlns:p14="http://schemas.microsoft.com/office/powerpoint/2010/main" val="1077932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74647" rtl="0" eaLnBrk="1" latinLnBrk="0" hangingPunct="1">
        <a:spcBef>
          <a:spcPct val="0"/>
        </a:spcBef>
        <a:buNone/>
        <a:defRPr sz="19000" kern="1200">
          <a:solidFill>
            <a:schemeClr val="tx1"/>
          </a:solidFill>
          <a:latin typeface="+mj-lt"/>
          <a:ea typeface="+mj-ea"/>
          <a:cs typeface="+mj-cs"/>
        </a:defRPr>
      </a:lvl1pPr>
    </p:titleStyle>
    <p:bodyStyle>
      <a:lvl1pPr marL="1480985" indent="-1480985" algn="l" defTabSz="1974647" rtl="0" eaLnBrk="1" latinLnBrk="0" hangingPunct="1">
        <a:spcBef>
          <a:spcPct val="20000"/>
        </a:spcBef>
        <a:buFont typeface="Arial"/>
        <a:buChar char="•"/>
        <a:defRPr sz="13800" kern="1200">
          <a:solidFill>
            <a:schemeClr val="tx1"/>
          </a:solidFill>
          <a:latin typeface="+mn-lt"/>
          <a:ea typeface="+mn-ea"/>
          <a:cs typeface="+mn-cs"/>
        </a:defRPr>
      </a:lvl1pPr>
      <a:lvl2pPr marL="3208801" indent="-1234154" algn="l" defTabSz="1974647" rtl="0" eaLnBrk="1" latinLnBrk="0" hangingPunct="1">
        <a:spcBef>
          <a:spcPct val="20000"/>
        </a:spcBef>
        <a:buFont typeface="Arial"/>
        <a:buChar char="–"/>
        <a:defRPr sz="12100" kern="1200">
          <a:solidFill>
            <a:schemeClr val="tx1"/>
          </a:solidFill>
          <a:latin typeface="+mn-lt"/>
          <a:ea typeface="+mn-ea"/>
          <a:cs typeface="+mn-cs"/>
        </a:defRPr>
      </a:lvl2pPr>
      <a:lvl3pPr marL="4936617" indent="-987323" algn="l" defTabSz="1974647" rtl="0" eaLnBrk="1" latinLnBrk="0" hangingPunct="1">
        <a:spcBef>
          <a:spcPct val="20000"/>
        </a:spcBef>
        <a:buFont typeface="Arial"/>
        <a:buChar char="•"/>
        <a:defRPr sz="10400" kern="1200">
          <a:solidFill>
            <a:schemeClr val="tx1"/>
          </a:solidFill>
          <a:latin typeface="+mn-lt"/>
          <a:ea typeface="+mn-ea"/>
          <a:cs typeface="+mn-cs"/>
        </a:defRPr>
      </a:lvl3pPr>
      <a:lvl4pPr marL="6911264" indent="-987323" algn="l" defTabSz="1974647" rtl="0" eaLnBrk="1" latinLnBrk="0" hangingPunct="1">
        <a:spcBef>
          <a:spcPct val="20000"/>
        </a:spcBef>
        <a:buFont typeface="Arial"/>
        <a:buChar char="–"/>
        <a:defRPr sz="8600" kern="1200">
          <a:solidFill>
            <a:schemeClr val="tx1"/>
          </a:solidFill>
          <a:latin typeface="+mn-lt"/>
          <a:ea typeface="+mn-ea"/>
          <a:cs typeface="+mn-cs"/>
        </a:defRPr>
      </a:lvl4pPr>
      <a:lvl5pPr marL="8885911" indent="-987323" algn="l" defTabSz="1974647" rtl="0" eaLnBrk="1" latinLnBrk="0" hangingPunct="1">
        <a:spcBef>
          <a:spcPct val="20000"/>
        </a:spcBef>
        <a:buFont typeface="Arial"/>
        <a:buChar char="»"/>
        <a:defRPr sz="8600" kern="1200">
          <a:solidFill>
            <a:schemeClr val="tx1"/>
          </a:solidFill>
          <a:latin typeface="+mn-lt"/>
          <a:ea typeface="+mn-ea"/>
          <a:cs typeface="+mn-cs"/>
        </a:defRPr>
      </a:lvl5pPr>
      <a:lvl6pPr marL="10860557" indent="-987323" algn="l" defTabSz="1974647" rtl="0" eaLnBrk="1" latinLnBrk="0" hangingPunct="1">
        <a:spcBef>
          <a:spcPct val="20000"/>
        </a:spcBef>
        <a:buFont typeface="Arial"/>
        <a:buChar char="•"/>
        <a:defRPr sz="8600" kern="1200">
          <a:solidFill>
            <a:schemeClr val="tx1"/>
          </a:solidFill>
          <a:latin typeface="+mn-lt"/>
          <a:ea typeface="+mn-ea"/>
          <a:cs typeface="+mn-cs"/>
        </a:defRPr>
      </a:lvl6pPr>
      <a:lvl7pPr marL="12835204" indent="-987323" algn="l" defTabSz="1974647" rtl="0" eaLnBrk="1" latinLnBrk="0" hangingPunct="1">
        <a:spcBef>
          <a:spcPct val="20000"/>
        </a:spcBef>
        <a:buFont typeface="Arial"/>
        <a:buChar char="•"/>
        <a:defRPr sz="8600" kern="1200">
          <a:solidFill>
            <a:schemeClr val="tx1"/>
          </a:solidFill>
          <a:latin typeface="+mn-lt"/>
          <a:ea typeface="+mn-ea"/>
          <a:cs typeface="+mn-cs"/>
        </a:defRPr>
      </a:lvl7pPr>
      <a:lvl8pPr marL="14809851" indent="-987323" algn="l" defTabSz="1974647" rtl="0" eaLnBrk="1" latinLnBrk="0" hangingPunct="1">
        <a:spcBef>
          <a:spcPct val="20000"/>
        </a:spcBef>
        <a:buFont typeface="Arial"/>
        <a:buChar char="•"/>
        <a:defRPr sz="8600" kern="1200">
          <a:solidFill>
            <a:schemeClr val="tx1"/>
          </a:solidFill>
          <a:latin typeface="+mn-lt"/>
          <a:ea typeface="+mn-ea"/>
          <a:cs typeface="+mn-cs"/>
        </a:defRPr>
      </a:lvl8pPr>
      <a:lvl9pPr marL="16784498" indent="-987323" algn="l" defTabSz="1974647" rtl="0" eaLnBrk="1" latinLnBrk="0" hangingPunct="1">
        <a:spcBef>
          <a:spcPct val="20000"/>
        </a:spcBef>
        <a:buFont typeface="Arial"/>
        <a:buChar char="•"/>
        <a:defRPr sz="8600" kern="1200">
          <a:solidFill>
            <a:schemeClr val="tx1"/>
          </a:solidFill>
          <a:latin typeface="+mn-lt"/>
          <a:ea typeface="+mn-ea"/>
          <a:cs typeface="+mn-cs"/>
        </a:defRPr>
      </a:lvl9pPr>
    </p:bodyStyle>
    <p:otherStyle>
      <a:defPPr>
        <a:defRPr lang="en-US"/>
      </a:defPPr>
      <a:lvl1pPr marL="0" algn="l" defTabSz="1974647" rtl="0" eaLnBrk="1" latinLnBrk="0" hangingPunct="1">
        <a:defRPr sz="7800" kern="1200">
          <a:solidFill>
            <a:schemeClr val="tx1"/>
          </a:solidFill>
          <a:latin typeface="+mn-lt"/>
          <a:ea typeface="+mn-ea"/>
          <a:cs typeface="+mn-cs"/>
        </a:defRPr>
      </a:lvl1pPr>
      <a:lvl2pPr marL="1974647" algn="l" defTabSz="1974647" rtl="0" eaLnBrk="1" latinLnBrk="0" hangingPunct="1">
        <a:defRPr sz="7800" kern="1200">
          <a:solidFill>
            <a:schemeClr val="tx1"/>
          </a:solidFill>
          <a:latin typeface="+mn-lt"/>
          <a:ea typeface="+mn-ea"/>
          <a:cs typeface="+mn-cs"/>
        </a:defRPr>
      </a:lvl2pPr>
      <a:lvl3pPr marL="3949294" algn="l" defTabSz="1974647" rtl="0" eaLnBrk="1" latinLnBrk="0" hangingPunct="1">
        <a:defRPr sz="7800" kern="1200">
          <a:solidFill>
            <a:schemeClr val="tx1"/>
          </a:solidFill>
          <a:latin typeface="+mn-lt"/>
          <a:ea typeface="+mn-ea"/>
          <a:cs typeface="+mn-cs"/>
        </a:defRPr>
      </a:lvl3pPr>
      <a:lvl4pPr marL="5923940" algn="l" defTabSz="1974647" rtl="0" eaLnBrk="1" latinLnBrk="0" hangingPunct="1">
        <a:defRPr sz="7800" kern="1200">
          <a:solidFill>
            <a:schemeClr val="tx1"/>
          </a:solidFill>
          <a:latin typeface="+mn-lt"/>
          <a:ea typeface="+mn-ea"/>
          <a:cs typeface="+mn-cs"/>
        </a:defRPr>
      </a:lvl4pPr>
      <a:lvl5pPr marL="7898587" algn="l" defTabSz="1974647" rtl="0" eaLnBrk="1" latinLnBrk="0" hangingPunct="1">
        <a:defRPr sz="7800" kern="1200">
          <a:solidFill>
            <a:schemeClr val="tx1"/>
          </a:solidFill>
          <a:latin typeface="+mn-lt"/>
          <a:ea typeface="+mn-ea"/>
          <a:cs typeface="+mn-cs"/>
        </a:defRPr>
      </a:lvl5pPr>
      <a:lvl6pPr marL="9873234" algn="l" defTabSz="1974647" rtl="0" eaLnBrk="1" latinLnBrk="0" hangingPunct="1">
        <a:defRPr sz="7800" kern="1200">
          <a:solidFill>
            <a:schemeClr val="tx1"/>
          </a:solidFill>
          <a:latin typeface="+mn-lt"/>
          <a:ea typeface="+mn-ea"/>
          <a:cs typeface="+mn-cs"/>
        </a:defRPr>
      </a:lvl6pPr>
      <a:lvl7pPr marL="11847881" algn="l" defTabSz="1974647" rtl="0" eaLnBrk="1" latinLnBrk="0" hangingPunct="1">
        <a:defRPr sz="7800" kern="1200">
          <a:solidFill>
            <a:schemeClr val="tx1"/>
          </a:solidFill>
          <a:latin typeface="+mn-lt"/>
          <a:ea typeface="+mn-ea"/>
          <a:cs typeface="+mn-cs"/>
        </a:defRPr>
      </a:lvl7pPr>
      <a:lvl8pPr marL="13822528" algn="l" defTabSz="1974647" rtl="0" eaLnBrk="1" latinLnBrk="0" hangingPunct="1">
        <a:defRPr sz="7800" kern="1200">
          <a:solidFill>
            <a:schemeClr val="tx1"/>
          </a:solidFill>
          <a:latin typeface="+mn-lt"/>
          <a:ea typeface="+mn-ea"/>
          <a:cs typeface="+mn-cs"/>
        </a:defRPr>
      </a:lvl8pPr>
      <a:lvl9pPr marL="15797174" algn="l" defTabSz="1974647" rtl="0" eaLnBrk="1" latinLnBrk="0" hangingPunct="1">
        <a:defRPr sz="7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33236" y="625432"/>
            <a:ext cx="23517763" cy="2478830"/>
          </a:xfrm>
          <a:ln/>
        </p:spPr>
        <p:style>
          <a:lnRef idx="3">
            <a:schemeClr val="lt1"/>
          </a:lnRef>
          <a:fillRef idx="1">
            <a:schemeClr val="accent6"/>
          </a:fillRef>
          <a:effectRef idx="1">
            <a:schemeClr val="accent6"/>
          </a:effectRef>
          <a:fontRef idx="minor">
            <a:schemeClr val="lt1"/>
          </a:fontRef>
        </p:style>
        <p:txBody>
          <a:bodyPr anchor="t">
            <a:normAutofit fontScale="90000"/>
          </a:bodyPr>
          <a:lstStyle/>
          <a:p>
            <a:r>
              <a:rPr lang="en-US" sz="6700" b="1" dirty="0" smtClean="0"/>
              <a:t>Understanding gender dynamics and their contribution to designing ‘winning’ sweetpotato post-harvest interventions</a:t>
            </a:r>
            <a:r>
              <a:rPr lang="en-US" sz="41800" b="1" dirty="0" smtClean="0"/>
              <a:t/>
            </a:r>
            <a:br>
              <a:rPr lang="en-US" sz="41800" b="1" dirty="0" smtClean="0"/>
            </a:br>
            <a:r>
              <a:rPr lang="en-US" sz="41800" b="1" dirty="0" smtClean="0"/>
              <a:t> </a:t>
            </a:r>
            <a:endParaRPr lang="en-US" b="1" dirty="0"/>
          </a:p>
        </p:txBody>
      </p:sp>
      <p:sp>
        <p:nvSpPr>
          <p:cNvPr id="3" name="Subtitle 2"/>
          <p:cNvSpPr>
            <a:spLocks noGrp="1"/>
          </p:cNvSpPr>
          <p:nvPr>
            <p:ph type="subTitle" idx="1"/>
          </p:nvPr>
        </p:nvSpPr>
        <p:spPr>
          <a:xfrm>
            <a:off x="352750" y="662890"/>
            <a:ext cx="2822005" cy="2441372"/>
          </a:xfrm>
          <a:ln/>
        </p:spPr>
        <p:style>
          <a:lnRef idx="1">
            <a:schemeClr val="accent6"/>
          </a:lnRef>
          <a:fillRef idx="2">
            <a:schemeClr val="accent6"/>
          </a:fillRef>
          <a:effectRef idx="1">
            <a:schemeClr val="accent6"/>
          </a:effectRef>
          <a:fontRef idx="minor">
            <a:schemeClr val="dk1"/>
          </a:fontRef>
        </p:style>
        <p:txBody>
          <a:bodyPr anchor="ctr">
            <a:normAutofit/>
          </a:bodyPr>
          <a:lstStyle/>
          <a:p>
            <a:r>
              <a:rPr lang="en-US" sz="9600" b="1" dirty="0" smtClean="0">
                <a:solidFill>
                  <a:schemeClr val="tx1"/>
                </a:solidFill>
              </a:rPr>
              <a:t>S18</a:t>
            </a:r>
            <a:endParaRPr lang="en-US" sz="9600" b="1" dirty="0">
              <a:solidFill>
                <a:schemeClr val="tx1"/>
              </a:solidFill>
            </a:endParaRPr>
          </a:p>
        </p:txBody>
      </p:sp>
      <p:sp>
        <p:nvSpPr>
          <p:cNvPr id="4" name="Title 1"/>
          <p:cNvSpPr txBox="1">
            <a:spLocks/>
          </p:cNvSpPr>
          <p:nvPr/>
        </p:nvSpPr>
        <p:spPr>
          <a:xfrm>
            <a:off x="352749" y="3419432"/>
            <a:ext cx="26698251" cy="1635168"/>
          </a:xfrm>
          <a:prstGeom prst="rect">
            <a:avLst/>
          </a:prstGeom>
          <a:ln/>
        </p:spPr>
        <p:style>
          <a:lnRef idx="0">
            <a:schemeClr val="accent6"/>
          </a:lnRef>
          <a:fillRef idx="3">
            <a:schemeClr val="accent6"/>
          </a:fillRef>
          <a:effectRef idx="3">
            <a:schemeClr val="accent6"/>
          </a:effectRef>
          <a:fontRef idx="minor">
            <a:schemeClr val="lt1"/>
          </a:fontRef>
        </p:style>
        <p:txBody>
          <a:bodyPr vert="horz" lIns="394929" tIns="197465" rIns="394929" bIns="197465" rtlCol="0" anchor="t">
            <a:normAutofit fontScale="25000" lnSpcReduction="20000"/>
          </a:bodyPr>
          <a:lstStyle>
            <a:lvl1pPr algn="ctr" defTabSz="1974647" rtl="0" eaLnBrk="1" latinLnBrk="0" hangingPunct="1">
              <a:spcBef>
                <a:spcPct val="0"/>
              </a:spcBef>
              <a:buNone/>
              <a:defRPr sz="19000" kern="1200">
                <a:solidFill>
                  <a:schemeClr val="tx1"/>
                </a:solidFill>
                <a:latin typeface="+mj-lt"/>
                <a:ea typeface="+mj-ea"/>
                <a:cs typeface="+mj-cs"/>
              </a:defRPr>
            </a:lvl1pPr>
          </a:lstStyle>
          <a:p>
            <a:pPr algn="l"/>
            <a:r>
              <a:rPr lang="en-US" sz="24000" b="1" dirty="0" smtClean="0"/>
              <a:t> Mayanja, S</a:t>
            </a:r>
            <a:r>
              <a:rPr lang="en-US" sz="24000" b="1" baseline="30000" dirty="0" smtClean="0"/>
              <a:t>1</a:t>
            </a:r>
            <a:r>
              <a:rPr lang="en-US" sz="24000" b="1" dirty="0" smtClean="0"/>
              <a:t>.; </a:t>
            </a:r>
            <a:r>
              <a:rPr lang="en-US" sz="24000" b="1" u="sng" dirty="0" smtClean="0"/>
              <a:t>Kyalo G</a:t>
            </a:r>
            <a:r>
              <a:rPr lang="en-US" sz="24000" b="1" baseline="30000" dirty="0"/>
              <a:t>1</a:t>
            </a:r>
            <a:r>
              <a:rPr lang="en-US" sz="24000" b="1" u="sng" dirty="0" smtClean="0"/>
              <a:t>.</a:t>
            </a:r>
            <a:r>
              <a:rPr lang="en-US" sz="24000" b="1" dirty="0" smtClean="0"/>
              <a:t>; Babirye, G</a:t>
            </a:r>
            <a:r>
              <a:rPr lang="en-US" sz="24000" b="1" baseline="30000" dirty="0" smtClean="0"/>
              <a:t>2</a:t>
            </a:r>
            <a:r>
              <a:rPr lang="en-US" sz="24000" b="1" dirty="0" smtClean="0"/>
              <a:t>.; Namanda, S</a:t>
            </a:r>
            <a:r>
              <a:rPr lang="en-US" sz="24000" b="1" baseline="30000" dirty="0"/>
              <a:t>1</a:t>
            </a:r>
            <a:r>
              <a:rPr lang="en-US" sz="24000" b="1" dirty="0" smtClean="0"/>
              <a:t>. and </a:t>
            </a:r>
            <a:r>
              <a:rPr lang="en-US" sz="24000" b="1" dirty="0" err="1" smtClean="0"/>
              <a:t>Ssekyewa</a:t>
            </a:r>
            <a:r>
              <a:rPr lang="en-US" sz="24000" b="1" dirty="0" smtClean="0"/>
              <a:t>, H</a:t>
            </a:r>
            <a:r>
              <a:rPr lang="en-US" sz="24000" b="1" baseline="30000" dirty="0"/>
              <a:t>1</a:t>
            </a:r>
            <a:endParaRPr lang="en-US" sz="24000" b="1" dirty="0" smtClean="0"/>
          </a:p>
          <a:p>
            <a:pPr algn="l"/>
            <a:endParaRPr lang="en-US" sz="16800" b="1" baseline="30000" dirty="0" smtClean="0"/>
          </a:p>
          <a:p>
            <a:pPr algn="l"/>
            <a:r>
              <a:rPr lang="en-US" sz="16800" b="1" baseline="30000" dirty="0" smtClean="0"/>
              <a:t>1 </a:t>
            </a:r>
            <a:r>
              <a:rPr lang="en-US" sz="16800" b="1" u="sng" baseline="30000" dirty="0"/>
              <a:t>INTERNATIONAL</a:t>
            </a:r>
            <a:r>
              <a:rPr lang="en-US" sz="16800" b="1" u="sng" dirty="0"/>
              <a:t> </a:t>
            </a:r>
            <a:r>
              <a:rPr lang="en-US" sz="16800" b="1" u="sng" baseline="30000" dirty="0"/>
              <a:t>POTATO</a:t>
            </a:r>
            <a:r>
              <a:rPr lang="en-US" sz="16800" b="1" u="sng" dirty="0"/>
              <a:t> </a:t>
            </a:r>
            <a:r>
              <a:rPr lang="en-US" sz="16800" b="1" u="sng" baseline="30000" dirty="0"/>
              <a:t>CENTER</a:t>
            </a:r>
            <a:r>
              <a:rPr lang="en-US" sz="16800" b="1" u="sng" dirty="0"/>
              <a:t> </a:t>
            </a:r>
            <a:r>
              <a:rPr lang="en-US" sz="16800" b="1" u="sng" baseline="30000" dirty="0"/>
              <a:t>(CIP)</a:t>
            </a:r>
            <a:r>
              <a:rPr lang="en-US" sz="16800" b="1" u="sng" dirty="0"/>
              <a:t> </a:t>
            </a:r>
            <a:r>
              <a:rPr lang="en-US" sz="16800" b="1" u="sng" baseline="30000" dirty="0" smtClean="0"/>
              <a:t>BOX</a:t>
            </a:r>
            <a:r>
              <a:rPr lang="en-US" sz="16800" b="1" u="sng" dirty="0" smtClean="0"/>
              <a:t> </a:t>
            </a:r>
            <a:r>
              <a:rPr lang="en-US" sz="16800" b="1" u="sng" baseline="30000" dirty="0"/>
              <a:t>22147 KAMPALA </a:t>
            </a:r>
            <a:r>
              <a:rPr lang="en-US" sz="16800" b="1" u="sng" baseline="30000" dirty="0" smtClean="0"/>
              <a:t>UGANDA  </a:t>
            </a:r>
            <a:r>
              <a:rPr lang="en-GB" sz="16800" b="1" baseline="30000" dirty="0" smtClean="0"/>
              <a:t>2 VOLUNTEEREFFORTSFORDEVELOPMENTCONCERNS(VEDCO) BOX </a:t>
            </a:r>
            <a:r>
              <a:rPr lang="en-GB" sz="16800" b="1" baseline="30000" dirty="0"/>
              <a:t>1244 KAMPALA </a:t>
            </a:r>
            <a:r>
              <a:rPr lang="en-GB" sz="16800" b="1" baseline="30000" dirty="0" smtClean="0"/>
              <a:t>UGANDA</a:t>
            </a:r>
            <a:endParaRPr lang="en-US" sz="16800" baseline="30000" dirty="0"/>
          </a:p>
        </p:txBody>
      </p:sp>
      <p:sp>
        <p:nvSpPr>
          <p:cNvPr id="6" name="Text Box 11"/>
          <p:cNvSpPr txBox="1"/>
          <p:nvPr/>
        </p:nvSpPr>
        <p:spPr>
          <a:xfrm>
            <a:off x="352749" y="5155324"/>
            <a:ext cx="26698250" cy="36602276"/>
          </a:xfrm>
          <a:prstGeom prst="rect">
            <a:avLst/>
          </a:prstGeom>
          <a:noFill/>
          <a:ln>
            <a:solidFill>
              <a:srgbClr val="000000"/>
            </a:solid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1000"/>
              </a:spcAft>
            </a:pPr>
            <a:r>
              <a:rPr lang="en-GB" sz="4800" b="1" dirty="0" smtClean="0">
                <a:ea typeface="ＭＳ 明朝"/>
                <a:cs typeface="Times New Roman"/>
              </a:rPr>
              <a:t>Abstract</a:t>
            </a:r>
          </a:p>
          <a:p>
            <a:pPr>
              <a:spcAft>
                <a:spcPts val="1000"/>
              </a:spcAft>
            </a:pPr>
            <a:r>
              <a:rPr lang="en-GB" sz="4800" dirty="0" smtClean="0">
                <a:ea typeface="ＭＳ 明朝"/>
                <a:cs typeface="Times New Roman"/>
              </a:rPr>
              <a:t>Understanding gender dynamics in value chains is critical to identification and design of strategies that address the needs of male and female actors. This enables faster  technology adoption  and more equitable action for reduction of post-harvest losses, increased utility and benefits  for women and men. </a:t>
            </a:r>
          </a:p>
          <a:p>
            <a:pPr>
              <a:spcAft>
                <a:spcPts val="1000"/>
              </a:spcAft>
            </a:pPr>
            <a:r>
              <a:rPr lang="en-GB" sz="4800" b="1" dirty="0" smtClean="0">
                <a:ea typeface="ＭＳ 明朝"/>
                <a:cs typeface="Times New Roman"/>
              </a:rPr>
              <a:t>Introduction</a:t>
            </a:r>
            <a:endParaRPr lang="en-US" sz="4800" dirty="0">
              <a:ea typeface="ＭＳ 明朝"/>
              <a:cs typeface="Times New Roman"/>
            </a:endParaRPr>
          </a:p>
          <a:p>
            <a:pPr marL="0" marR="0">
              <a:spcBef>
                <a:spcPts val="0"/>
              </a:spcBef>
              <a:spcAft>
                <a:spcPts val="1000"/>
              </a:spcAft>
            </a:pPr>
            <a:r>
              <a:rPr lang="en-US" sz="4800" dirty="0" smtClean="0"/>
              <a:t>A scoping study was done in eastern Uganda to assess gender specific constraints and opportunities which male and female farmers and traders could harness to address sweetpotato post-harvest losses.  </a:t>
            </a:r>
          </a:p>
          <a:p>
            <a:pPr marL="0" marR="0">
              <a:spcBef>
                <a:spcPts val="0"/>
              </a:spcBef>
              <a:spcAft>
                <a:spcPts val="1000"/>
              </a:spcAft>
            </a:pPr>
            <a:r>
              <a:rPr lang="en-GB" sz="4800" b="1" dirty="0" smtClean="0">
                <a:effectLst/>
                <a:latin typeface="Calibri"/>
                <a:ea typeface="ＭＳ 明朝"/>
                <a:cs typeface="Times New Roman"/>
              </a:rPr>
              <a:t>Materials and Methods</a:t>
            </a:r>
            <a:endParaRPr lang="en-US" sz="4800" dirty="0">
              <a:effectLst/>
              <a:ea typeface="ＭＳ 明朝"/>
              <a:cs typeface="Times New Roman"/>
            </a:endParaRPr>
          </a:p>
          <a:p>
            <a:pPr>
              <a:spcAft>
                <a:spcPts val="1000"/>
              </a:spcAft>
            </a:pPr>
            <a:r>
              <a:rPr lang="en-US" sz="4800" dirty="0"/>
              <a:t>Data were collected from 65 respondents in single sex focus groups and from key informants. The gender sensitive mapping tool was used to discern nodes where male and female actors were concentrated, roles and responsibilities, constraints </a:t>
            </a:r>
            <a:r>
              <a:rPr lang="en-US" sz="4800" dirty="0" smtClean="0"/>
              <a:t>faced, technology preferences </a:t>
            </a:r>
            <a:r>
              <a:rPr lang="en-US" sz="4800" dirty="0"/>
              <a:t>and </a:t>
            </a:r>
            <a:r>
              <a:rPr lang="en-US" sz="4800" dirty="0" smtClean="0"/>
              <a:t>potential market </a:t>
            </a:r>
            <a:r>
              <a:rPr lang="en-US" sz="4800" dirty="0"/>
              <a:t>opportunities.</a:t>
            </a:r>
            <a:endParaRPr lang="en-GB" sz="4800" b="1" dirty="0" smtClean="0">
              <a:effectLst/>
              <a:latin typeface="Calibri"/>
              <a:ea typeface="ＭＳ 明朝"/>
              <a:cs typeface="Times New Roman"/>
            </a:endParaRPr>
          </a:p>
          <a:p>
            <a:pPr marL="0" marR="0">
              <a:spcBef>
                <a:spcPts val="0"/>
              </a:spcBef>
              <a:spcAft>
                <a:spcPts val="1000"/>
              </a:spcAft>
            </a:pPr>
            <a:r>
              <a:rPr lang="en-GB" sz="4800" b="1" dirty="0" smtClean="0">
                <a:effectLst/>
                <a:latin typeface="Calibri"/>
                <a:ea typeface="ＭＳ 明朝"/>
                <a:cs typeface="Times New Roman"/>
              </a:rPr>
              <a:t>Results                                                                                                                         </a:t>
            </a:r>
          </a:p>
          <a:p>
            <a:pPr>
              <a:spcAft>
                <a:spcPts val="1000"/>
              </a:spcAft>
            </a:pPr>
            <a:r>
              <a:rPr lang="en-US" sz="4800" dirty="0" smtClean="0"/>
              <a:t>Women engaged mostly in </a:t>
            </a:r>
            <a:r>
              <a:rPr lang="en-US" sz="4800" dirty="0"/>
              <a:t>food </a:t>
            </a:r>
            <a:r>
              <a:rPr lang="en-US" sz="4800" dirty="0" smtClean="0"/>
              <a:t>production (92%)and retail (99%), while men dominated </a:t>
            </a:r>
            <a:r>
              <a:rPr lang="en-US" sz="4800" dirty="0"/>
              <a:t>commercial </a:t>
            </a:r>
            <a:r>
              <a:rPr lang="en-US" sz="4800" dirty="0" smtClean="0"/>
              <a:t>production (60%), wholesale (100%) </a:t>
            </a:r>
            <a:r>
              <a:rPr lang="en-US" sz="4800" dirty="0"/>
              <a:t>and </a:t>
            </a:r>
            <a:r>
              <a:rPr lang="en-US" sz="4800" dirty="0" smtClean="0"/>
              <a:t>support </a:t>
            </a:r>
            <a:r>
              <a:rPr lang="en-US" sz="4800" dirty="0"/>
              <a:t>functions like brokerage and </a:t>
            </a:r>
            <a:r>
              <a:rPr lang="en-US" sz="4800" dirty="0" smtClean="0"/>
              <a:t>transport. Male farms had 60% higher yields, and larger by 33%, but women provided most  labour on male farms in addition to their own. </a:t>
            </a:r>
            <a:r>
              <a:rPr lang="en-US" sz="4800" dirty="0"/>
              <a:t>Women had less access to market information, alternate markets and post-harvest </a:t>
            </a:r>
            <a:r>
              <a:rPr lang="en-US" sz="4800" dirty="0" smtClean="0"/>
              <a:t>technologies. </a:t>
            </a:r>
            <a:r>
              <a:rPr lang="en-US" sz="4800" dirty="0"/>
              <a:t>They advocated for simple storage technologies like pit stores while men preferred clamp stores with </a:t>
            </a:r>
            <a:r>
              <a:rPr lang="en-US" sz="4800" dirty="0" smtClean="0"/>
              <a:t>higher capacity. </a:t>
            </a:r>
            <a:r>
              <a:rPr lang="en-US" sz="4800" dirty="0"/>
              <a:t>To avoid losses, female traders procured stock which could be sold in three days, while men did not store and bought new stocks daily. </a:t>
            </a:r>
            <a:r>
              <a:rPr lang="en-US" sz="4800" dirty="0" smtClean="0"/>
              <a:t>Retailers </a:t>
            </a:r>
            <a:r>
              <a:rPr lang="en-US" sz="4800" dirty="0"/>
              <a:t>preferred varieties with longer shelf life as opposed to </a:t>
            </a:r>
            <a:r>
              <a:rPr lang="en-US" sz="4800" dirty="0" smtClean="0"/>
              <a:t>storage .</a:t>
            </a:r>
          </a:p>
          <a:p>
            <a:pPr>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r>
              <a:rPr lang="en-GB" sz="4800" b="1" dirty="0" smtClean="0"/>
              <a:t> </a:t>
            </a:r>
            <a:endParaRPr lang="en-US" sz="4800" dirty="0" smtClean="0"/>
          </a:p>
          <a:p>
            <a:pPr marL="0" marR="0">
              <a:spcBef>
                <a:spcPts val="0"/>
              </a:spcBef>
              <a:spcAft>
                <a:spcPts val="1000"/>
              </a:spcAft>
            </a:pPr>
            <a:endParaRPr lang="en-GB" sz="4800" b="1" dirty="0" smtClean="0">
              <a:effectLst/>
              <a:latin typeface="Calibri"/>
              <a:ea typeface="ＭＳ 明朝"/>
              <a:cs typeface="Times New Roman"/>
            </a:endParaRPr>
          </a:p>
          <a:p>
            <a:pPr>
              <a:spcAft>
                <a:spcPts val="1000"/>
              </a:spcAft>
            </a:pPr>
            <a:endParaRPr lang="en-US" sz="4800" dirty="0" smtClean="0"/>
          </a:p>
          <a:p>
            <a:pPr>
              <a:spcAft>
                <a:spcPts val="1000"/>
              </a:spcAft>
            </a:pPr>
            <a:endParaRPr lang="en-US" sz="4800" dirty="0" smtClean="0"/>
          </a:p>
          <a:p>
            <a:pPr>
              <a:spcAft>
                <a:spcPts val="1000"/>
              </a:spcAft>
            </a:pPr>
            <a:endParaRPr lang="en-US" sz="4800" dirty="0"/>
          </a:p>
          <a:p>
            <a:pPr>
              <a:spcAft>
                <a:spcPts val="1000"/>
              </a:spcAft>
            </a:pPr>
            <a:endParaRPr lang="en-US" sz="4800" dirty="0" smtClean="0"/>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r>
              <a:rPr lang="en-GB" sz="4800" b="1" dirty="0" smtClean="0">
                <a:latin typeface="Calibri"/>
                <a:ea typeface="ＭＳ 明朝"/>
                <a:cs typeface="Times New Roman"/>
              </a:rPr>
              <a:t>Conclu</a:t>
            </a:r>
            <a:r>
              <a:rPr lang="en-GB" sz="4800" b="1" dirty="0" smtClean="0">
                <a:effectLst/>
                <a:latin typeface="Calibri"/>
                <a:ea typeface="ＭＳ 明朝"/>
                <a:cs typeface="Times New Roman"/>
              </a:rPr>
              <a:t>sion:</a:t>
            </a:r>
          </a:p>
          <a:p>
            <a:pPr marL="0" marR="0">
              <a:spcBef>
                <a:spcPts val="0"/>
              </a:spcBef>
              <a:spcAft>
                <a:spcPts val="1000"/>
              </a:spcAft>
            </a:pPr>
            <a:r>
              <a:rPr lang="en-US" sz="4800" dirty="0" smtClean="0"/>
              <a:t>The </a:t>
            </a:r>
            <a:r>
              <a:rPr lang="en-US" sz="4800" dirty="0"/>
              <a:t>study offered better understanding of the gender dynamics in the chain and enabled design of gender responsive strategies for </a:t>
            </a:r>
            <a:r>
              <a:rPr lang="en-US" sz="4800" dirty="0" smtClean="0"/>
              <a:t>future research and development of </a:t>
            </a:r>
            <a:r>
              <a:rPr lang="en-US" sz="4800" dirty="0"/>
              <a:t>sweetpotato post-harvest management.</a:t>
            </a:r>
            <a:endParaRPr lang="en-GB" sz="4800" b="1" dirty="0">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effectLst/>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a:p>
            <a:pPr marL="0" marR="0">
              <a:spcBef>
                <a:spcPts val="0"/>
              </a:spcBef>
              <a:spcAft>
                <a:spcPts val="1000"/>
              </a:spcAft>
            </a:pPr>
            <a:endParaRPr lang="en-GB" sz="4800" b="1" dirty="0" smtClean="0">
              <a:latin typeface="Calibri"/>
              <a:ea typeface="ＭＳ 明朝"/>
              <a:cs typeface="Times New Roman"/>
            </a:endParaRPr>
          </a:p>
          <a:p>
            <a:pPr marL="0" marR="0">
              <a:spcBef>
                <a:spcPts val="0"/>
              </a:spcBef>
              <a:spcAft>
                <a:spcPts val="1000"/>
              </a:spcAft>
            </a:pPr>
            <a:endParaRPr lang="en-GB" sz="4800" b="1" dirty="0">
              <a:latin typeface="Calibri"/>
              <a:ea typeface="ＭＳ 明朝"/>
              <a:cs typeface="Times New Roman"/>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70" y="20741162"/>
            <a:ext cx="25236000" cy="1773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2238" y="31338838"/>
            <a:ext cx="3453945" cy="298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06407" y="35182174"/>
            <a:ext cx="3917921"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255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TotalTime>
  <Words>133</Words>
  <Application>Microsoft Office PowerPoint</Application>
  <PresentationFormat>Custom</PresentationFormat>
  <Paragraphs>80</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Understanding gender dynamics and their contribution to designing ‘winning’ sweetpotato post-harvest interventions  </vt:lpstr>
    </vt:vector>
  </TitlesOfParts>
  <Company>Danforth Plant Science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size 72</dc:title>
  <dc:creator>Fauquet Claude Dr.</dc:creator>
  <cp:lastModifiedBy>Mayanja, Sarah (CIP-SSA)</cp:lastModifiedBy>
  <cp:revision>23</cp:revision>
  <cp:lastPrinted>2016-01-15T08:14:30Z</cp:lastPrinted>
  <dcterms:created xsi:type="dcterms:W3CDTF">2015-04-08T20:16:06Z</dcterms:created>
  <dcterms:modified xsi:type="dcterms:W3CDTF">2016-01-15T09:18:32Z</dcterms:modified>
</cp:coreProperties>
</file>